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5.xml" ContentType="application/vnd.openxmlformats-officedocument.presentationml.notesSlide+xml"/>
  <Override PartName="/ppt/ink/ink72.xml" ContentType="application/inkml+xml"/>
  <Override PartName="/ppt/ink/ink73.xml" ContentType="application/inkml+xml"/>
  <Override PartName="/ppt/ink/ink74.xml" ContentType="application/inkml+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75.xml" ContentType="application/inkml+xml"/>
  <Override PartName="/ppt/ink/ink7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5" r:id="rId1"/>
  </p:sldMasterIdLst>
  <p:notesMasterIdLst>
    <p:notesMasterId r:id="rId25"/>
  </p:notesMasterIdLst>
  <p:sldIdLst>
    <p:sldId id="256" r:id="rId2"/>
    <p:sldId id="257" r:id="rId3"/>
    <p:sldId id="258" r:id="rId4"/>
    <p:sldId id="259" r:id="rId5"/>
    <p:sldId id="261" r:id="rId6"/>
    <p:sldId id="260" r:id="rId7"/>
    <p:sldId id="262" r:id="rId8"/>
    <p:sldId id="263" r:id="rId9"/>
    <p:sldId id="288" r:id="rId10"/>
    <p:sldId id="264" r:id="rId11"/>
    <p:sldId id="289" r:id="rId12"/>
    <p:sldId id="267" r:id="rId13"/>
    <p:sldId id="265" r:id="rId14"/>
    <p:sldId id="285" r:id="rId15"/>
    <p:sldId id="277" r:id="rId16"/>
    <p:sldId id="278" r:id="rId17"/>
    <p:sldId id="274" r:id="rId18"/>
    <p:sldId id="275" r:id="rId19"/>
    <p:sldId id="283" r:id="rId20"/>
    <p:sldId id="287" r:id="rId21"/>
    <p:sldId id="271" r:id="rId22"/>
    <p:sldId id="272" r:id="rId23"/>
    <p:sldId id="273" r:id="rId24"/>
  </p:sldIdLst>
  <p:sldSz cx="12192000" cy="6858000"/>
  <p:notesSz cx="6858000" cy="9144000"/>
  <p:embeddedFontLst>
    <p:embeddedFont>
      <p:font typeface="Abadi Extra Light" panose="020B0204020104020204" pitchFamily="34" charset="0"/>
      <p:regular r:id="rId26"/>
    </p:embeddedFont>
    <p:embeddedFont>
      <p:font typeface="Arial Black" panose="020B0A04020102020204" pitchFamily="34" charset="0"/>
      <p:bold r:id="rId27"/>
    </p:embeddedFont>
    <p:embeddedFont>
      <p:font typeface="Caveat" panose="020B0604020202020204" charset="0"/>
      <p:regular r:id="rId28"/>
      <p:bold r:id="rId29"/>
    </p:embeddedFont>
    <p:embeddedFont>
      <p:font typeface="Comic Sans MS" panose="030F0702030302020204" pitchFamily="66"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Gill Sans" panose="020B0604020202020204" charset="0"/>
      <p:regular r:id="rId38"/>
      <p:bold r:id="rId39"/>
    </p:embeddedFont>
    <p:embeddedFont>
      <p:font typeface="Gill Sans MT" panose="020B0502020104020203" pitchFamily="34"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Wingdings 2" panose="05020102010507070707" pitchFamily="18"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ftlY7t7Q0jZQxIjLCEfjhyI0K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105" autoAdjust="0"/>
    <p:restoredTop sz="85252" autoAdjust="0"/>
  </p:normalViewPr>
  <p:slideViewPr>
    <p:cSldViewPr snapToGrid="0">
      <p:cViewPr>
        <p:scale>
          <a:sx n="70" d="100"/>
          <a:sy n="70" d="100"/>
        </p:scale>
        <p:origin x="140"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Model efficiency and Execution time of code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641053294944627"/>
          <c:y val="0.12296072027317631"/>
          <c:w val="0.80060502085928031"/>
          <c:h val="0.7614383713972539"/>
        </c:manualLayout>
      </c:layout>
      <c:barChart>
        <c:barDir val="bar"/>
        <c:grouping val="clustered"/>
        <c:varyColors val="0"/>
        <c:ser>
          <c:idx val="0"/>
          <c:order val="0"/>
          <c:tx>
            <c:strRef>
              <c:f>Sheet1!$B$1</c:f>
              <c:strCache>
                <c:ptCount val="1"/>
                <c:pt idx="0">
                  <c:v>Model Efficiency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Battery</c:v>
                </c:pt>
                <c:pt idx="1">
                  <c:v>Camera</c:v>
                </c:pt>
                <c:pt idx="2">
                  <c:v>Screen</c:v>
                </c:pt>
              </c:strCache>
            </c:strRef>
          </c:cat>
          <c:val>
            <c:numRef>
              <c:f>Sheet1!$B$2:$B$5</c:f>
              <c:numCache>
                <c:formatCode>General</c:formatCode>
                <c:ptCount val="4"/>
                <c:pt idx="0">
                  <c:v>65.77</c:v>
                </c:pt>
                <c:pt idx="1">
                  <c:v>74.94</c:v>
                </c:pt>
                <c:pt idx="2">
                  <c:v>72.84</c:v>
                </c:pt>
              </c:numCache>
            </c:numRef>
          </c:val>
          <c:extLst>
            <c:ext xmlns:c16="http://schemas.microsoft.com/office/drawing/2014/chart" uri="{C3380CC4-5D6E-409C-BE32-E72D297353CC}">
              <c16:uniqueId val="{00000000-B37E-47E5-8967-3A61B4113AD2}"/>
            </c:ext>
          </c:extLst>
        </c:ser>
        <c:ser>
          <c:idx val="1"/>
          <c:order val="1"/>
          <c:tx>
            <c:strRef>
              <c:f>Sheet1!$C$1</c:f>
              <c:strCache>
                <c:ptCount val="1"/>
                <c:pt idx="0">
                  <c:v>Time Taken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3"/>
                <c:pt idx="0">
                  <c:v>Battery</c:v>
                </c:pt>
                <c:pt idx="1">
                  <c:v>Camera</c:v>
                </c:pt>
                <c:pt idx="2">
                  <c:v>Screen</c:v>
                </c:pt>
              </c:strCache>
            </c:strRef>
          </c:cat>
          <c:val>
            <c:numRef>
              <c:f>Sheet1!$C$2:$C$5</c:f>
              <c:numCache>
                <c:formatCode>General</c:formatCode>
                <c:ptCount val="4"/>
                <c:pt idx="0">
                  <c:v>74</c:v>
                </c:pt>
                <c:pt idx="1">
                  <c:v>40</c:v>
                </c:pt>
                <c:pt idx="2">
                  <c:v>74</c:v>
                </c:pt>
              </c:numCache>
            </c:numRef>
          </c:val>
          <c:extLst>
            <c:ext xmlns:c16="http://schemas.microsoft.com/office/drawing/2014/chart" uri="{C3380CC4-5D6E-409C-BE32-E72D297353CC}">
              <c16:uniqueId val="{00000001-B37E-47E5-8967-3A61B4113AD2}"/>
            </c:ext>
          </c:extLst>
        </c:ser>
        <c:dLbls>
          <c:dLblPos val="inEnd"/>
          <c:showLegendKey val="0"/>
          <c:showVal val="1"/>
          <c:showCatName val="0"/>
          <c:showSerName val="0"/>
          <c:showPercent val="0"/>
          <c:showBubbleSize val="0"/>
        </c:dLbls>
        <c:gapWidth val="115"/>
        <c:overlap val="-20"/>
        <c:axId val="1529446256"/>
        <c:axId val="1529443760"/>
      </c:barChart>
      <c:catAx>
        <c:axId val="152944625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9443760"/>
        <c:crosses val="autoZero"/>
        <c:auto val="1"/>
        <c:lblAlgn val="ctr"/>
        <c:lblOffset val="100"/>
        <c:noMultiLvlLbl val="0"/>
      </c:catAx>
      <c:valAx>
        <c:axId val="152944376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29446256"/>
        <c:crosses val="autoZero"/>
        <c:crossBetween val="between"/>
      </c:valAx>
      <c:spPr>
        <a:solidFill>
          <a:schemeClr val="tx2"/>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BB0CB-03D2-4486-BE01-0D6FD19F02A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8E701CBB-9487-49CE-A369-DFB29D1C9059}">
      <dgm:prSet/>
      <dgm:spPr/>
      <dgm:t>
        <a:bodyPr/>
        <a:lstStyle/>
        <a:p>
          <a:r>
            <a:rPr lang="en-IN" b="1" dirty="0"/>
            <a:t>Objectives:</a:t>
          </a:r>
          <a:endParaRPr lang="en-IN" dirty="0"/>
        </a:p>
      </dgm:t>
    </dgm:pt>
    <dgm:pt modelId="{1A46E73B-E699-48FD-96A0-3BA1DBE45E47}" type="parTrans" cxnId="{5BE31012-ABA2-46BC-A193-D3F01E3E77E9}">
      <dgm:prSet/>
      <dgm:spPr/>
      <dgm:t>
        <a:bodyPr/>
        <a:lstStyle/>
        <a:p>
          <a:endParaRPr lang="en-IN"/>
        </a:p>
      </dgm:t>
    </dgm:pt>
    <dgm:pt modelId="{54481F6A-7703-4FDA-9D23-56CDB5636493}" type="sibTrans" cxnId="{5BE31012-ABA2-46BC-A193-D3F01E3E77E9}">
      <dgm:prSet/>
      <dgm:spPr/>
      <dgm:t>
        <a:bodyPr/>
        <a:lstStyle/>
        <a:p>
          <a:endParaRPr lang="en-IN"/>
        </a:p>
      </dgm:t>
    </dgm:pt>
    <dgm:pt modelId="{69800D04-856D-424B-A204-211F7A2658D6}">
      <dgm:prSet/>
      <dgm:spPr/>
      <dgm:t>
        <a:bodyPr/>
        <a:lstStyle/>
        <a:p>
          <a:r>
            <a:rPr lang="en-US" dirty="0"/>
            <a:t>Study and Compare existing text summarization methods.</a:t>
          </a:r>
          <a:r>
            <a:rPr lang="en-IN" dirty="0"/>
            <a:t>    </a:t>
          </a:r>
        </a:p>
      </dgm:t>
    </dgm:pt>
    <dgm:pt modelId="{5ED228A2-5945-4F77-9736-EB2E0D175F9E}" type="parTrans" cxnId="{B97183D0-FCEC-4093-AA46-692A49A27214}">
      <dgm:prSet/>
      <dgm:spPr/>
      <dgm:t>
        <a:bodyPr/>
        <a:lstStyle/>
        <a:p>
          <a:endParaRPr lang="en-IN"/>
        </a:p>
      </dgm:t>
    </dgm:pt>
    <dgm:pt modelId="{A856921C-E479-4A25-86BA-7E1B9793FCC6}" type="sibTrans" cxnId="{B97183D0-FCEC-4093-AA46-692A49A27214}">
      <dgm:prSet/>
      <dgm:spPr/>
      <dgm:t>
        <a:bodyPr/>
        <a:lstStyle/>
        <a:p>
          <a:endParaRPr lang="en-IN"/>
        </a:p>
      </dgm:t>
    </dgm:pt>
    <dgm:pt modelId="{0766775F-F798-4845-8D8B-AB12896EB237}">
      <dgm:prSet/>
      <dgm:spPr/>
      <dgm:t>
        <a:bodyPr/>
        <a:lstStyle/>
        <a:p>
          <a:r>
            <a:rPr lang="en-IN" dirty="0"/>
            <a:t>To identify gaps in existing tools used for Automatic text summarization.</a:t>
          </a:r>
        </a:p>
      </dgm:t>
    </dgm:pt>
    <dgm:pt modelId="{F6E3D24C-6005-4849-8C08-EF52ECCF9A92}" type="parTrans" cxnId="{0F411DF2-2BBE-40F5-B97C-0D1C498A42BD}">
      <dgm:prSet/>
      <dgm:spPr/>
      <dgm:t>
        <a:bodyPr/>
        <a:lstStyle/>
        <a:p>
          <a:endParaRPr lang="en-IN"/>
        </a:p>
      </dgm:t>
    </dgm:pt>
    <dgm:pt modelId="{08FAE80A-5404-465C-9B26-6922F8909CEF}" type="sibTrans" cxnId="{0F411DF2-2BBE-40F5-B97C-0D1C498A42BD}">
      <dgm:prSet/>
      <dgm:spPr/>
      <dgm:t>
        <a:bodyPr/>
        <a:lstStyle/>
        <a:p>
          <a:endParaRPr lang="en-IN"/>
        </a:p>
      </dgm:t>
    </dgm:pt>
    <dgm:pt modelId="{8BE9D3A6-FDAD-4AA2-8292-E77E54C38CC8}">
      <dgm:prSet/>
      <dgm:spPr/>
      <dgm:t>
        <a:bodyPr/>
        <a:lstStyle/>
        <a:p>
          <a:r>
            <a:rPr lang="en-IN" dirty="0"/>
            <a:t>Design and implement a tool or model for automatic summarization of user reviews.</a:t>
          </a:r>
        </a:p>
      </dgm:t>
    </dgm:pt>
    <dgm:pt modelId="{0018B550-7C7B-43BC-9FBC-A7978CBEBAAB}" type="parTrans" cxnId="{364F3E1F-B4E7-4BBD-B8E0-A07E3BF8BAD5}">
      <dgm:prSet/>
      <dgm:spPr/>
      <dgm:t>
        <a:bodyPr/>
        <a:lstStyle/>
        <a:p>
          <a:endParaRPr lang="en-IN"/>
        </a:p>
      </dgm:t>
    </dgm:pt>
    <dgm:pt modelId="{A1CEEF87-BF21-4BB8-BF84-754920495938}" type="sibTrans" cxnId="{364F3E1F-B4E7-4BBD-B8E0-A07E3BF8BAD5}">
      <dgm:prSet/>
      <dgm:spPr/>
      <dgm:t>
        <a:bodyPr/>
        <a:lstStyle/>
        <a:p>
          <a:endParaRPr lang="en-IN"/>
        </a:p>
      </dgm:t>
    </dgm:pt>
    <dgm:pt modelId="{B12EA904-6E54-4AE5-9D6D-C22088F04DA8}" type="pres">
      <dgm:prSet presAssocID="{A5CBB0CB-03D2-4486-BE01-0D6FD19F02A7}" presName="Name0" presStyleCnt="0">
        <dgm:presLayoutVars>
          <dgm:dir/>
          <dgm:resizeHandles val="exact"/>
        </dgm:presLayoutVars>
      </dgm:prSet>
      <dgm:spPr/>
    </dgm:pt>
    <dgm:pt modelId="{66907E19-D556-49B5-B0E3-AFA9FEFC6535}" type="pres">
      <dgm:prSet presAssocID="{8E701CBB-9487-49CE-A369-DFB29D1C9059}" presName="node" presStyleLbl="node1" presStyleIdx="0" presStyleCnt="1">
        <dgm:presLayoutVars>
          <dgm:bulletEnabled val="1"/>
        </dgm:presLayoutVars>
      </dgm:prSet>
      <dgm:spPr/>
    </dgm:pt>
  </dgm:ptLst>
  <dgm:cxnLst>
    <dgm:cxn modelId="{5BE31012-ABA2-46BC-A193-D3F01E3E77E9}" srcId="{A5CBB0CB-03D2-4486-BE01-0D6FD19F02A7}" destId="{8E701CBB-9487-49CE-A369-DFB29D1C9059}" srcOrd="0" destOrd="0" parTransId="{1A46E73B-E699-48FD-96A0-3BA1DBE45E47}" sibTransId="{54481F6A-7703-4FDA-9D23-56CDB5636493}"/>
    <dgm:cxn modelId="{364F3E1F-B4E7-4BBD-B8E0-A07E3BF8BAD5}" srcId="{8E701CBB-9487-49CE-A369-DFB29D1C9059}" destId="{8BE9D3A6-FDAD-4AA2-8292-E77E54C38CC8}" srcOrd="2" destOrd="0" parTransId="{0018B550-7C7B-43BC-9FBC-A7978CBEBAAB}" sibTransId="{A1CEEF87-BF21-4BB8-BF84-754920495938}"/>
    <dgm:cxn modelId="{4DFDB528-DFB7-45C9-8E10-9648E37BD0A7}" type="presOf" srcId="{69800D04-856D-424B-A204-211F7A2658D6}" destId="{66907E19-D556-49B5-B0E3-AFA9FEFC6535}" srcOrd="0" destOrd="1" presId="urn:microsoft.com/office/officeart/2005/8/layout/process1"/>
    <dgm:cxn modelId="{2CADDD63-68E0-4516-900D-EC6373FD7768}" type="presOf" srcId="{0766775F-F798-4845-8D8B-AB12896EB237}" destId="{66907E19-D556-49B5-B0E3-AFA9FEFC6535}" srcOrd="0" destOrd="2" presId="urn:microsoft.com/office/officeart/2005/8/layout/process1"/>
    <dgm:cxn modelId="{CE39C991-EECA-4C25-8D1A-EE839024ED15}" type="presOf" srcId="{8BE9D3A6-FDAD-4AA2-8292-E77E54C38CC8}" destId="{66907E19-D556-49B5-B0E3-AFA9FEFC6535}" srcOrd="0" destOrd="3" presId="urn:microsoft.com/office/officeart/2005/8/layout/process1"/>
    <dgm:cxn modelId="{F597EEBC-3283-4B8C-A0CB-4BC4CFB5E9D4}" type="presOf" srcId="{A5CBB0CB-03D2-4486-BE01-0D6FD19F02A7}" destId="{B12EA904-6E54-4AE5-9D6D-C22088F04DA8}" srcOrd="0" destOrd="0" presId="urn:microsoft.com/office/officeart/2005/8/layout/process1"/>
    <dgm:cxn modelId="{B97183D0-FCEC-4093-AA46-692A49A27214}" srcId="{8E701CBB-9487-49CE-A369-DFB29D1C9059}" destId="{69800D04-856D-424B-A204-211F7A2658D6}" srcOrd="0" destOrd="0" parTransId="{5ED228A2-5945-4F77-9736-EB2E0D175F9E}" sibTransId="{A856921C-E479-4A25-86BA-7E1B9793FCC6}"/>
    <dgm:cxn modelId="{BBEE93E0-9C85-42E9-86C4-D3797D84C24B}" type="presOf" srcId="{8E701CBB-9487-49CE-A369-DFB29D1C9059}" destId="{66907E19-D556-49B5-B0E3-AFA9FEFC6535}" srcOrd="0" destOrd="0" presId="urn:microsoft.com/office/officeart/2005/8/layout/process1"/>
    <dgm:cxn modelId="{0F411DF2-2BBE-40F5-B97C-0D1C498A42BD}" srcId="{8E701CBB-9487-49CE-A369-DFB29D1C9059}" destId="{0766775F-F798-4845-8D8B-AB12896EB237}" srcOrd="1" destOrd="0" parTransId="{F6E3D24C-6005-4849-8C08-EF52ECCF9A92}" sibTransId="{08FAE80A-5404-465C-9B26-6922F8909CEF}"/>
    <dgm:cxn modelId="{F9B5CD34-E338-4741-9D78-B20FE957E890}" type="presParOf" srcId="{B12EA904-6E54-4AE5-9D6D-C22088F04DA8}" destId="{66907E19-D556-49B5-B0E3-AFA9FEFC6535}"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07E19-D556-49B5-B0E3-AFA9FEFC6535}">
      <dsp:nvSpPr>
        <dsp:cNvPr id="0" name=""/>
        <dsp:cNvSpPr/>
      </dsp:nvSpPr>
      <dsp:spPr>
        <a:xfrm>
          <a:off x="5053" y="0"/>
          <a:ext cx="10338936" cy="32826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dirty="0"/>
            <a:t>Objectives:</a:t>
          </a:r>
          <a:endParaRPr lang="en-IN" sz="3700" kern="1200" dirty="0"/>
        </a:p>
        <a:p>
          <a:pPr marL="285750" lvl="1" indent="-285750" algn="l" defTabSz="1289050">
            <a:lnSpc>
              <a:spcPct val="90000"/>
            </a:lnSpc>
            <a:spcBef>
              <a:spcPct val="0"/>
            </a:spcBef>
            <a:spcAft>
              <a:spcPct val="15000"/>
            </a:spcAft>
            <a:buChar char="•"/>
          </a:pPr>
          <a:r>
            <a:rPr lang="en-US" sz="2900" kern="1200" dirty="0"/>
            <a:t>Study and Compare existing text summarization methods.</a:t>
          </a:r>
          <a:r>
            <a:rPr lang="en-IN" sz="2900" kern="1200" dirty="0"/>
            <a:t>    </a:t>
          </a:r>
        </a:p>
        <a:p>
          <a:pPr marL="285750" lvl="1" indent="-285750" algn="l" defTabSz="1289050">
            <a:lnSpc>
              <a:spcPct val="90000"/>
            </a:lnSpc>
            <a:spcBef>
              <a:spcPct val="0"/>
            </a:spcBef>
            <a:spcAft>
              <a:spcPct val="15000"/>
            </a:spcAft>
            <a:buChar char="•"/>
          </a:pPr>
          <a:r>
            <a:rPr lang="en-IN" sz="2900" kern="1200" dirty="0"/>
            <a:t>To identify gaps in existing tools used for Automatic text summarization.</a:t>
          </a:r>
        </a:p>
        <a:p>
          <a:pPr marL="285750" lvl="1" indent="-285750" algn="l" defTabSz="1289050">
            <a:lnSpc>
              <a:spcPct val="90000"/>
            </a:lnSpc>
            <a:spcBef>
              <a:spcPct val="0"/>
            </a:spcBef>
            <a:spcAft>
              <a:spcPct val="15000"/>
            </a:spcAft>
            <a:buChar char="•"/>
          </a:pPr>
          <a:r>
            <a:rPr lang="en-IN" sz="2900" kern="1200" dirty="0"/>
            <a:t>Design and implement a tool or model for automatic summarization of user reviews.</a:t>
          </a:r>
        </a:p>
      </dsp:txBody>
      <dsp:txXfrm>
        <a:off x="101199" y="96146"/>
        <a:ext cx="10146644" cy="3090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5.798"/>
    </inkml:context>
    <inkml:brush xml:id="br0">
      <inkml:brushProperty name="width" value="0.05" units="cm"/>
      <inkml:brushProperty name="height" value="0.05" units="cm"/>
    </inkml:brush>
  </inkml:definitions>
  <inkml:trace contextRef="#ctx0" brushRef="#br0">0 0 24575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5.409"/>
    </inkml:context>
    <inkml:brush xml:id="br0">
      <inkml:brushProperty name="width" value="0.05" units="cm"/>
      <inkml:brushProperty name="height" value="0.05" units="cm"/>
    </inkml:brush>
  </inkml:definitions>
  <inkml:trace contextRef="#ctx0" brushRef="#br0">0 182 4641,'52'10'1454,"-51"-9"-1399,0-1 0,0 0 0,0 1 0,0-1 0,0 0 0,0 0 1,0 1-1,0-1 0,0 0 0,0 0 0,0 0 0,0 0 0,0 0 1,0-1-1,0 1 0,0 0 0,1 0 0,-1-1 0,0 1 0,0 0 0,-1-1 1,1 1-1,0-1 0,0 0 0,0 1 0,1-2 0,7-5 796,108-44-144,-48 22-456,-48 22-92,-1-1 0,0-1 0,0-1 0,-1-1 0,21-15 0,-39 25-92,0 1 0,0 0 0,-1-1 0,1 1 0,0-1 0,0 0 0,-1 1 0,1-1 0,0 0 0,-1 1 0,1-1-1,-1 0 1,1 0 0,-1 0 0,1 1 0,-1-1 0,1 0 0,-1 0 0,0 0 0,0 0 0,1 0 0,-1 0 0,0 0 0,0 1 0,0-3 0,-1 2-33,-1 0 0,1 0 0,0 0 0,-1 1 0,1-1 1,-1 0-1,1 1 0,-1-1 0,0 1 0,1-1 1,-1 1-1,1 0 0,-1 0 0,0 0 0,1 0 1,-1 0-1,0 0 0,-2 0 0,-10 1-28,-1 0 0,1 1 0,0 0 0,-1 1 1,1 0-1,-13 7 0,9-4 5,1 1 1,0 1 0,1 0 0,0 1-1,-26 20 1,37-25-9,1 0 0,-1 1 0,1-1 0,0 1 0,0 0 0,1 0 0,-1 0-1,1 0 1,0 1 0,1-1 0,-1 1 0,1 0 0,0 0 0,1 0 0,-1 0 0,1 0 0,0 0 0,1 0 0,0 0 0,0 1-1,0 6 1,1-6 5,0 0-1,0 1 0,1-1 0,0 0 0,0 0 1,1 0-1,0 0 0,0 0 0,0 0 0,1-1 0,0 0 1,1 0-1,-1 0 0,1 0 0,0-1 0,0 1 1,1-1-1,0-1 0,0 1 0,0-1 0,0 0 0,0 0 1,1-1-1,0 0 0,0 0 0,0 0 0,0-1 1,0 0-1,0-1 0,14 2 0,-8-2-99,-1-1-1,1-1 1,-1 0 0,1-1-1,-1 0 1,0-1 0,0 0-1,0-1 1,0 0 0,0-1-1,11-6 1,7-6-806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09.062"/>
    </inkml:context>
    <inkml:brush xml:id="br0">
      <inkml:brushProperty name="width" value="0.1" units="cm"/>
      <inkml:brushProperty name="height" value="0.1" units="cm"/>
    </inkml:brush>
  </inkml:definitions>
  <inkml:trace contextRef="#ctx0" brushRef="#br0">505 184 6777,'34'-60'2386,"-33"58"-2295,0 1 0,-1-1-1,1 1 1,-1-1 0,1 1 0,-1-1-1,0 0 1,1 1 0,-1-1 0,0 0-1,0 1 1,0-1 0,0 0-1,0 1 1,-1-1 0,1 1 0,0-1-1,-1 0 1,1 1 0,-1-1-1,-1-2 1,-1-4 227,2 3-172,-1 0 1,1 0-1,-1 0 1,0 0-1,0 0 0,0 1 1,-1-1-1,0 1 1,-3-6-1,4 8-99,0 0 0,0 0 0,0 0 0,0 1 1,0-1-1,-1 0 0,1 1 0,0 0 0,-1-1 0,1 1 0,-1 0 0,0 0 1,1 0-1,-1 1 0,0-1 0,1 1 0,-1-1 0,-4 1 0,-25 0 154,20-1-141,0 0 1,-1 1-1,1 1 1,-1 0-1,1 1 1,0 0-1,0 1 1,0 0-1,-15 6 1,20-5-56,-1-1 0,1 1 0,1 1-1,-1-1 1,0 1 0,1 0 0,0 0 0,-5 7 0,9-9-5,0 0 1,0 0-1,0 0 0,0 0 0,1 0 1,-1 0-1,1 0 0,0 1 0,0-1 0,0 0 1,1 1-1,-1-1 0,1 1 0,0-1 1,-1 1-1,2-1 0,-1 1 0,0-1 1,1 1-1,1 5 0,-1-3 2,1-1 0,0 1 0,0-1 0,0 0-1,0 0 1,1 0 0,0 0 0,0 0 0,0-1 0,0 0 0,1 1-1,0-1 1,0 0 0,0 0 0,0-1 0,0 1 0,8 3-1,158 108 134,-166-111-136,1 0 0,-1 1 0,0 0 0,0 0 0,0 0 0,-1 0 0,1 0 0,-1 1 0,-1-1 0,1 1 0,-1 0 0,0 0 0,0 0-1,-1 0 1,1 0 0,-2 0 0,1 1 0,0-1 0,-1 0 0,-1 0 0,1 1 0,-1-1 0,0 0 0,-2 8 0,2-7 51,-1 0-1,0 0 1,0 0 0,-1-1-1,0 1 1,0-1 0,-1 1-1,0-1 1,0 0 0,0 0-1,-1-1 1,0 1 0,0-1 0,0 0-1,0 0 1,-1-1 0,0 0-1,0 0 1,0 0 0,-1 0-1,-6 2 1,-8 1 104,0-1 0,0-1 0,0 0 1,-1-2-1,1 0 0,-1-1 0,0-2 0,0 0 0,1-1 0,-1-1 0,0-2 1,1 0-1,-34-11 0,0-3-121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09.895"/>
    </inkml:context>
    <inkml:brush xml:id="br0">
      <inkml:brushProperty name="width" value="0.1" units="cm"/>
      <inkml:brushProperty name="height" value="0.1" units="cm"/>
    </inkml:brush>
  </inkml:definitions>
  <inkml:trace contextRef="#ctx0" brushRef="#br0">1 354 6905,'29'-37'973,"-16"19"214,32-31 0,81-56 1684,-126 104-2861,4-2 10,0 0 0,-1-1-1,1 1 1,-1-1 0,0 0-1,0 0 1,0 0-1,-1 0 1,0-1 0,1 1-1,-1-1 1,2-6-1,-4 8-4,1 0 0,0 1-1,-1-1 1,0 1 0,0-1-1,1 0 1,-1 0 0,-1 1-1,1-1 1,0 1 0,-1-1-1,1 0 1,-1 1 0,0-1-1,0 1 1,0-1 0,0 1-1,0-1 1,-1 1 0,1 0-1,-1 0 1,1 0 0,-5-4-1,1 1 13,-12-10 28,16 15-59,1-1 0,-1 1 0,1 0 0,-1 0 0,1 0 0,0 0 0,-1 0 0,1 0 0,-1 0 1,1 0-1,-1 0 0,1 0 0,-1 0 0,1 0 0,0 0 0,-1 0 0,1 1 0,-1-1 0,1 0 0,-1 0 0,1 0 0,0 1 0,-1-1 0,1 0 0,0 0 0,-1 1 0,1-1 0,0 0 0,-1 1 0,1-1 0,0 1 0,0-1 1,-1 0-1,1 1 0,0-1 0,0 1 0,0-1 0,0 0 0,-1 1 0,1-1 0,0 1 0,0-1 0,0 1 0,0-1 0,0 1 0,0-1 0,0 1 0,-4 22 5,1-1 0,0 28 0,3-42 0,0 15 8,1 0 0,0-1 0,7 26 0,0 10 11,-2 59 31,1 11 22,-7-127-215,0 0 0,0-1-1,-1 1 1,1-1 0,0 1-1,-1 0 1,1-1 0,0 1-1,-1-1 1,1 1 0,-1-1-1,1 1 1,-1-1 0,1 1-1,-1-1 1,0 0 0,1 1-1,-1-1 1,1 0 0,-1 1-1,0-1 1,1 0 0,-1 0-1,0 0 1,1 0 0,-2 1-1,-4 1 129,-5 3-240,-1 0 0,1 1 0,1 1 0,-1 0 0,-9 8 0,4-3 333,-28 17 1,30-17 3036,45-14-1122,152-30-1200,-177 31-779,129-32 289,-110 29-247,0 1 1,1 0 0,35 2-1,-57 1-53,-1 1 1,1-1-1,-1 1 0,1-1 0,-1 1 1,1 0-1,5 3 0,-9-4-4,0 0-1,1 0 0,-1 0 1,0 0-1,0 1 0,1-1 1,-1 0-1,0 0 0,1 1 1,-1-1-1,0 0 1,0 1-1,0-1 0,1 0 1,-1 0-1,0 1 0,0-1 1,0 0-1,0 1 1,0-1-1,0 0 0,1 1 1,-1-1-1,0 1 0,0-1 1,0 0-1,0 1 1,0-1-1,-1 1-4,1 0 0,-1 0 0,1 0-1,-1 0 1,0 0 0,1 0 0,-1 0 0,0 0 0,0-1 0,0 1-1,1 0 1,-1 0 0,0-1 0,-1 1 0,-20 12-338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3.413"/>
    </inkml:context>
    <inkml:brush xml:id="br0">
      <inkml:brushProperty name="width" value="0.1" units="cm"/>
      <inkml:brushProperty name="height" value="0.1" units="cm"/>
    </inkml:brush>
  </inkml:definitions>
  <inkml:trace contextRef="#ctx0" brushRef="#br0">536 241 6593,'48'-84'2366,"-46"81"-2243,-1 0-1,1-1 1,-1 1-1,0 0 1,0-1 0,0 1-1,0-1 1,0 0-1,-1 1 1,0-1-1,1 1 1,-1-1-1,-1 0 1,0-3 0,0-12 555,2 16-620,-1-1 0,0 1 0,0 0 0,-1 0 0,1 0 0,-1 0 0,1 0-1,-1 0 1,0 0 0,0 0 0,0 0 0,0 0 0,-1 0 0,1 1 0,-1-1 0,0 1 0,0-1 0,0 1 0,0-1 0,0 1 0,0 0 0,0 0 0,-1 0 0,-3-2 0,3 2-41,-2 0 0,1 1 0,0 0 1,0-1-1,0 1 0,-1 0 0,1 1 1,-1-1-1,1 1 0,0 0 0,-1 0 0,1 0 1,-1 1-1,1 0 0,0-1 0,-7 4 0,-10 3-1,0 1-1,1 1 0,0 1 0,1 1 0,-23 17 0,2 2 24,-43 43 0,64-56-25,1 2 0,1 0 1,-23 32-1,39-48-13,-1-1 0,1 1 1,-1 0-1,1 0 0,0 0 0,0 0 0,0 0 1,0 0-1,1 0 0,0 0 0,-1 0 0,1 1 1,0-1-1,0 0 0,1 0 0,-1 0 1,1 0-1,-1 0 0,1 0 0,0 0 0,0 0 1,0 0-1,1 0 0,-1 0 0,1 0 1,-1-1-1,1 1 0,0-1 0,3 4 0,1 0 3,1 1 0,-1-1-1,1-1 1,0 1 0,1-1-1,-1-1 1,1 1 0,0-1 0,10 4-1,29 6 31,55 11 0,29 9 32,-126-32-62,1 0 0,-1 0 0,0 1 0,0-1 0,0 1 0,0 0 0,0 1 0,-1-1 0,1 1 1,-1 0-1,6 7 0,-9-9 0,1 0 0,-1 0 0,0 1 0,1-1 0,-1 1 0,0-1 0,0 1 0,-1-1 0,1 1 0,-1 0 0,1-1 0,-1 1 0,0 0 0,0 0 0,0-1 0,0 1 0,0 0 0,-1-1 0,1 1 0,-1 0 0,0-1 0,0 1 0,0-1 0,0 1 0,0-1 0,-2 4 0,-3 3 104,-1 1-1,-1-1 1,1 0-1,-1 0 1,-1-1-1,0 0 1,0-1 0,0 0-1,-1 0 1,0-1-1,0 0 1,-16 6-1,6-4 100,0-1 0,0 0 0,-1-2 0,0 0 0,-42 3 1,26-7-68,0-2 0,1-2 0,-1-1 0,0-2 0,-39-12 0,72 17-107,12-1-1861,13 0 418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3.979"/>
    </inkml:context>
    <inkml:brush xml:id="br0">
      <inkml:brushProperty name="width" value="0.1" units="cm"/>
      <inkml:brushProperty name="height" value="0.1" units="cm"/>
    </inkml:brush>
  </inkml:definitions>
  <inkml:trace contextRef="#ctx0" brushRef="#br0">1 327 6009,'15'-21'1443,"17"-30"0,-32 50-1370,0 0 0,1 0 0,-1 0-1,0 0 1,1 0 0,-1 1 0,0-1 0,0 0-1,0 0 1,0 0 0,0 0 0,0 0 0,0 0-1,0 0 1,-1 0 0,1 0 0,0 0 0,0 0-1,-1 1 1,1-1 0,0 0 0,-1 0 0,1 0-1,-1 0 1,0 1 0,1-1 0,-1 0 0,1 1-1,-1-1 1,0 0 0,0 1 0,1-1 0,-1 1-1,0-1 1,0 1 0,0-1 0,1 1 0,-1 0-1,-1-1 1,-6-4 324,6 4-337,0-1 0,0 0 0,0 1 0,1-1 0,-1 0-1,0 0 1,1 0 0,-1 0 0,1 0 0,0-1 0,0 1 0,0 0 0,0 0 0,0-1 0,0 1 0,1-1 0,-1 1 0,1-1-1,0 1 1,-1-1 0,1 1 0,0-1 0,1 1 0,-1-1 0,0 1 0,1-1 0,-1 1 0,1-1 0,0 1 0,0 0-1,0-1 1,0 1 0,0 0 0,0 0 0,1 0 0,-1 0 0,1 0 0,2-3 0,7-6-36,0 0 0,0 1-1,1 1 1,1 0 0,13-8 0,-24 16-8,15-10 16,1 1-1,0 1 0,23-8 0,-33 14-22,1 0 0,0 0 0,0 1-1,0 1 1,1 0 0,-1 0-1,0 1 1,0 0 0,12 1 0,-18 0-9,0-1 1,-1 1 0,1 0 0,0-1-1,0 1 1,0 1 0,-1-1 0,1 0 0,-1 1-1,1-1 1,-1 1 0,1 0 0,-1 0 0,0 0-1,0 0 1,0 0 0,3 4 0,-3-2 0,0 0-1,0 0 1,0 0 0,0 0 0,-1 1 0,0-1 0,0 0 0,0 1-1,0-1 1,0 7 0,-1 1 2,-1-1 0,0 1 0,0-1 0,-1 1 0,0-1 0,-1 0 0,-1 0 0,-4 11 0,-7 7 15,-1-2-1,-35 47 0,31-47-2,1 2 0,-20 37-1,35-58-11,1 0-1,-1 0 0,1 0 1,1 1-1,-3 12 1,5-20-2,0 1 1,0-1-1,0 1 1,0-1-1,0 1 1,0-1-1,0 0 1,0 1 0,1-1-1,-1 1 1,1-1-1,-1 0 1,1 1-1,-1-1 1,1 0-1,0 0 1,1 3 0,0-3 3,-1 0 1,1 0 0,-1 0 0,1-1 0,-1 1 0,1 0-1,0 0 1,0-1 0,-1 0 0,1 1 0,0-1 0,0 0 0,-1 1-1,1-1 1,0 0 0,0 0 0,0-1 0,2 1 0,12-4 93,-1 0 0,0 0 0,0-2 0,-1 1 0,18-11 0,4-1 75,167-61 535,-190 66-1029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5.130"/>
    </inkml:context>
    <inkml:brush xml:id="br0">
      <inkml:brushProperty name="width" value="0.1" units="cm"/>
      <inkml:brushProperty name="height" value="0.1" units="cm"/>
    </inkml:brush>
  </inkml:definitions>
  <inkml:trace contextRef="#ctx0" brushRef="#br0">383 169 6593,'36'-48'2277,"-35"46"-2185,0 0 0,0 0 0,0 0 0,-1 0 0,1 0 0,-1 0 0,1 0 0,-1 0 0,0-1 0,0 1 0,0 0 0,0 0 0,0 0 0,0 0 0,-1 0 0,1-1 0,-1 1 0,1 0 0,-1 0 0,0 0 0,-1-2 0,1 1 13,-1 0 0,0-1 0,0 1 0,-1 0 0,1 0 0,-1 0 0,1 1 0,-1-1 0,-3-2 0,-2 0-49,0 0 0,0 0 1,0 1-1,-1 0 0,1 0 1,-1 1-1,0 0 0,0 1 0,0 0 1,-1 0-1,-17 0 0,20 2-49,0 0 1,0 1-1,1 0 0,-1 0 0,0 1 0,1 0 1,-1 0-1,1 0 0,0 1 0,0 0 0,0 0 0,0 0 1,0 1-1,0 0 0,1 0 0,-9 9 0,8-7-2,1 0-1,0 0 0,0 1 1,1-1-1,0 1 0,0 0 1,0 0-1,1 0 0,0 1 1,-2 10-1,4-13-1,0-1 0,0 1-1,1-1 1,0 1 0,0 0 0,0-1 0,0 1 0,1 0-1,0-1 1,0 1 0,0-1 0,0 1 0,1-1 0,0 0-1,0 1 1,0-1 0,0 0 0,6 7 0,0-2 3,0 0 1,1 0 0,0 0-1,1-1 1,18 12 0,58 26 43,-61-34-27,-1 1 0,35 24-1,-56-34-22,0-1 0,-1 0 0,1 1 0,-1-1 0,1 1-1,-1 0 1,0 0 0,0 0 0,0 0 0,-1 0 0,1 0-1,-1 0 1,1 1 0,-1-1 0,0 0 0,0 1-1,-1-1 1,1 1 0,-1 4 0,0-6 3,0 1 1,-1 0 0,1-1-1,-1 1 1,1-1-1,-1 1 1,0-1-1,0 1 1,0-1-1,-1 1 1,1-1-1,-1 0 1,1 0-1,-1 0 1,0 0-1,1 0 1,-1 0-1,0 0 1,0-1-1,0 1 1,-1-1-1,1 1 1,0-1-1,-1 0 1,-4 2-1,-22 6 178,0-1 0,0-2-1,0-1 1,-1-1 0,-44 0-1,26-2-51,-47 9-1,72-9-547,26-5-237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5.664"/>
    </inkml:context>
    <inkml:brush xml:id="br0">
      <inkml:brushProperty name="width" value="0.1" units="cm"/>
      <inkml:brushProperty name="height" value="0.1" units="cm"/>
    </inkml:brush>
  </inkml:definitions>
  <inkml:trace contextRef="#ctx0" brushRef="#br0">1 153 7234,'13'-49'2636,"-14"31"-836,1 18-1771,0-1-1,-1 1 1,1 0-1,0-1 1,0 1 0,0-1-1,0 1 1,0 0-1,0-1 1,0 1-1,0-1 1,0 1-1,0-1 1,0 1-1,1 0 1,-1-1-1,0 1 1,0-1 0,0 1-1,0 0 1,1-1-1,-1 1 1,0 0-1,0-1 1,1 1-1,-1 0 1,1-1-1,9-7 223,7-1-239,39-27 36,-50 33-40,0 0 0,1 0 0,-1 0 0,0 1-1,1 0 1,-1 1 0,1-1 0,-1 1 0,1 1 0,0-1 0,0 1-1,-1 0 1,1 1 0,0-1 0,-1 1 0,1 1 0,0-1 0,7 4-1,-11-5-5,0 1-1,1 0 0,-1 0 0,0 0 0,0 0 0,0 1 0,0-1 0,0 1 0,-1 0 0,1 0 1,0 0-1,-1 0 0,1 0 0,-1 1 0,0-1 0,0 1 0,0-1 0,0 1 0,3 5 0,-4-4 0,0-1-1,0 1 1,-1 0-1,1 0 1,-1 0-1,0 0 1,0 0-1,0 0 1,-1 0-1,1 0 0,-1 0 1,0 0-1,0-1 1,0 1-1,-4 6 1,-8 18 25,-1 0 0,-21 28 1,8-13 2,26-42-28,1 0 0,-1 0 1,0 1-1,0-1 0,1 1 0,-1-1 1,1 1-1,-1-1 0,1 0 0,-1 1 1,1 0-1,0-1 0,0 1 1,0-1-1,0 1 0,0 1 0,1-2 0,-1 0-1,1 0 0,0 0 0,-1 0 0,1 0 0,0 0 1,0 0-1,0 0 0,-1 0 0,1 0 0,0 0 1,0 0-1,1-1 0,-1 1 0,0 0 0,0-1 1,0 1-1,0-1 0,2 1 0,3 2 2,-1-1-1,0 1 1,1 0 0,-1 0-1,0 1 1,-1 0 0,1 0-1,-1 0 1,1 0-1,-1 1 1,6 8 0,-9-11-1,1 1 0,-1 0 0,1 0 0,-1 0 1,0 0-1,0 0 0,0 0 0,0 0 0,-1 0 1,1 0-1,-1 0 0,0 0 0,0 1 0,0-1 1,0 0-1,0 0 0,-1 0 0,0 0 0,1 0 1,-1 0-1,0 0 0,-1 0 0,1 0 0,-3 4 0,0 0 42,-1 0 0,-1 0 0,1-1 0,-1 0-1,0 0 1,-1 0 0,1-1 0,-1 0-1,0 0 1,0-1 0,-1 0 0,1 0-1,-1-1 1,-14 5 0,9-5-71,0 1 1,-1-2-1,0 0 1,1 0-1,-1-2 1,0 1-1,0-2 0,-19-2 1,19 0-1737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2.606"/>
    </inkml:context>
    <inkml:brush xml:id="br0">
      <inkml:brushProperty name="width" value="0.1" units="cm"/>
      <inkml:brushProperty name="height" value="0.1" units="cm"/>
    </inkml:brush>
  </inkml:definitions>
  <inkml:trace contextRef="#ctx0" brushRef="#br0">123 102 6865,'17'-83'2130,"-17"82"-2097,0 0 0,0 0 0,0 1-1,1-1 1,-1 0 0,0 0 0,0 0 0,-1 1-1,1-1 1,0 0 0,0 0 0,0 1 0,0-1 0,-1 0-1,1 1 1,0-1 0,-1 0 0,1 0 0,0 1-1,-2-2 1,2 2-20,0 0 0,-1 0 0,1 0 0,-1-1 0,1 1-1,-1 0 1,1 0 0,-1 0 0,1 0 0,-1 0 0,1 0 0,-1 0 0,1 0-1,-1 0 1,1 0 0,-1 0 0,1 0 0,-1 1 0,1-1 0,-1 0 0,0 1-1,-18 12 124,16-9-131,0-1-1,0 1 0,0 0 0,0 0 0,1 0 0,0 0 0,0 1 1,0-1-1,1 0 0,-1 1 0,1 0 0,0-1 0,0 1 0,1 0 1,-1-1-1,1 1 0,0 0 0,1-1 0,-1 1 0,1 0 0,0-1 0,0 1 1,0 0-1,0-1 0,1 0 0,0 1 0,0-1 0,0 0 0,5 7 1,39 47 28,-29-38 6,16 25 1,-29-39-17,0 1 0,0 0-1,-1 1 1,1-1 0,-2 0 0,1 1-1,2 15 1,-5-22-1,0 0 0,0 1 0,0-1 0,0 0 0,0 0 0,0 1 0,-1-1 0,1 0 0,0 0 0,-1 0 0,1 1 0,-1-1 0,1 0 1,-1 0-1,0 0 0,1 0 0,-1 0 0,0 0 0,0 0 0,0 0 0,0 0 0,0-1 0,0 1 0,0 0 0,-1 0 0,-34 15 412,24-12-297,-7 4-47,0-1 0,0-2 0,-1 0 0,1-1 0,-1 0 0,-21 0 0,39-4-407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2.951"/>
    </inkml:context>
    <inkml:brush xml:id="br0">
      <inkml:brushProperty name="width" value="0.1" units="cm"/>
      <inkml:brushProperty name="height" value="0.1" units="cm"/>
    </inkml:brush>
  </inkml:definitions>
  <inkml:trace contextRef="#ctx0" brushRef="#br0">0 70 6361,'0'-3'149,"1"1"0,-1 0-1,1 0 1,-1 0 0,1 0 0,0 0-1,0 0 1,0 0 0,0 0-1,0 0 1,0 0 0,0 1 0,1-1-1,-1 0 1,1 1 0,-1-1-1,1 1 1,0-1 0,0 1 0,-1 0-1,1 0 1,0 0 0,0 0-1,0 0 1,0 0 0,3 0 0,8-3-221,-1 0 0,1 1 0,15-1 0,-19 2 321,4 0-197,-8 0-23,0 1 0,0 0 0,0 0 0,-1 1 1,1-1-1,0 1 0,0 0 0,0 0 0,0 1 0,8 1 0,-12-1 69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3.517"/>
    </inkml:context>
    <inkml:brush xml:id="br0">
      <inkml:brushProperty name="width" value="0.1" units="cm"/>
      <inkml:brushProperty name="height" value="0.1" units="cm"/>
    </inkml:brush>
  </inkml:definitions>
  <inkml:trace contextRef="#ctx0" brushRef="#br0">205 1 6185,'43'4'1920,"-40"-2"-1378,-5-1-5,-24 0 461,13-1-778,0 1 0,1 0 0,-1 0 0,-23 7 0,30-6-207,1 0-1,0 0 1,-1 0-1,1 1 1,0 0-1,1 0 1,-1 0-1,0 1 1,1-1 0,0 1-1,0 0 1,0 0-1,0 1 1,-3 4-1,1 1-10,1 0 0,0 0 0,1 0 0,0 1 0,0-1-1,-2 13 1,-8 70 5,3-20 9,10-70-12,0 1-1,1-1 0,-1 1 0,1-1 1,-1 1-1,1-1 0,0 1 0,1 0 0,-1-1 1,0 1-1,1-1 0,0 1 0,0-1 1,2 5-1,-2-7 3,1 1 1,-1-1-1,1 1 1,-1-1-1,1 0 1,0 1-1,0-1 1,-1 0-1,1 0 1,0 0-1,0-1 1,0 1-1,0 0 1,0-1-1,1 1 1,-1-1-1,0 0 1,0 0-1,0 0 1,0 0-1,0 0 1,0 0-1,1 0 1,2-1-1,3 0 26,1-1-1,-1 1 0,0-1 1,0-1-1,0 1 0,-1-1 1,1-1-1,0 1 1,-1-1-1,0-1 0,0 1 1,0-1-1,-1 0 0,0-1 1,0 0-1,6-6 1,-11 10-5,0 1-1,0-1 1,0 1 0,-1-1 0,1 1 0,0-1 0,-1 1 0,1-1 0,-1 0 0,1 0 0,-1 1-1,0-1 1,0 0 0,0 1 0,0-1 0,0 0 0,0 0 0,0 1 0,-1-1 0,1 0 0,-1 0 0,1 1-1,-1-1 1,1 1 0,-1-1 0,-1-2 0,-1 0 11,0 0 1,0 1-1,0-1 1,0 1-1,-1-1 1,1 1-1,-1 0 0,-5-3 1,5 4-34,1 1 0,0-1 0,0 1 0,-1 0 0,1 0 0,-1 0 0,1 1 1,-1-1-1,1 1 0,-1 0 0,1 0 0,-1 0 0,0 0 0,1 1 0,-6 0 0,0 2-33,1-1 0,0 1 0,-1 0 0,-14 9 0,-8 5-337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4.601"/>
    </inkml:context>
    <inkml:brush xml:id="br0">
      <inkml:brushProperty name="width" value="0.1" units="cm"/>
      <inkml:brushProperty name="height" value="0.1" units="cm"/>
    </inkml:brush>
  </inkml:definitions>
  <inkml:trace contextRef="#ctx0" brushRef="#br0">235 142 3305,'7'-8'195,"1"1"478,0-1 0,-1 0-1,0 0 1,0-1 0,-1 1-1,0-2 1,6-12 0,-11 21-547,0-1 1,0 0-1,-1 1 0,1-1 0,-1 0 1,1 0-1,-1 1 0,0-1 1,1 0-1,-1 0 0,0 0 1,0 1-1,0-1 0,0 0 1,-1 0-1,1 0 0,-1 1 1,1-1-1,-2-3 0,1 4-87,0-1 1,-1 1-1,1 0 0,-1 0 0,1-1 1,-1 1-1,1 0 0,-1 0 0,0 0 0,0 1 1,1-1-1,-1 0 0,0 1 0,0-1 1,0 1-1,0 0 0,0-1 0,0 1 0,0 0 1,-2 0-1,-11 0-13,0 1-1,0 0 1,1 1-1,-1 1 1,0 0-1,-25 10 1,32-10-20,-1 0-1,1 1 1,0-1-1,0 2 1,1-1-1,0 1 1,-1 0-1,2 1 1,-1 0-1,1 0 1,-1 0-1,-8 13 1,13-16-5,0 0 0,1 0 0,-1 0 0,1 1 1,-1-1-1,1 0 0,0 1 0,0 0 0,0-1 0,1 1 1,-1-1-1,1 1 0,0 0 0,0-1 0,0 1 0,1 0 1,-1-1-1,1 1 0,0 0 0,0-1 0,0 1 0,0-1 1,1 0-1,-1 1 0,1-1 0,0 0 0,0 0 0,0 0 1,0 0-1,1 0 0,-1-1 0,1 1 0,3 2 0,9 7 6,1-1-1,0-1 0,0 0 0,1-2 0,19 8 0,-21-9 6,-3-2-4,0 0 0,0 1 0,-1 0 0,0 1 0,0 0 0,-1 1 0,0 0 0,15 15 0,-26-23-8,1 1 1,0-1-1,0 0 1,0 1-1,-1-1 1,1 0-1,0 1 1,0-1-1,-1 0 0,1 1 1,0-1-1,-1 0 1,1 0-1,0 0 1,-1 1-1,1-1 1,0 0-1,-1 0 1,1 0-1,-1 0 1,1 0-1,0 1 1,-1-1-1,1 0 1,0 0-1,-1 0 1,1 0-1,-1 0 1,1 0-1,0 0 1,-1-1-1,1 1 0,-1 0 1,1 0-1,-27 1 34,18-1-20,-48 4 50,-100-8 0,155 3-72,-1 1 0,1 0 0,-1-1 0,1 1 0,-1-1 0,1 1 0,0-1 1,-1 0-1,1 0 0,0-1 0,0 1 0,-4-3 0,5 1-233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5.897"/>
    </inkml:context>
    <inkml:brush xml:id="br0">
      <inkml:brushProperty name="width" value="0.05" units="cm"/>
      <inkml:brushProperty name="height" value="0.05" units="cm"/>
    </inkml:brush>
  </inkml:definitions>
  <inkml:trace contextRef="#ctx0" brushRef="#br0">0 179 6545,'37'-72'2152,"-29"60"-1103,-3 12-727,0 12-440,-4-10 217,14 37 326,-2 0 0,14 66 0,-25-86 67,-1-10 1836,7-36-1318,1-11-933,38-130 85,-45 162-165,0 0 1,1 1-1,-1 0 1,1 0-1,1 0 1,-1 0 0,1 0-1,0 1 1,0-1-1,0 1 1,0 0-1,1 0 1,0 1 0,0-1-1,0 1 1,8-4-1,-9 6-8,0 0 1,1-1-1,-1 2 0,0-1 0,0 0 0,0 1 0,1 0 1,-1 0-1,0 0 0,0 1 0,1-1 0,-1 1 0,0 0 1,0 0-1,0 1 0,0-1 0,0 1 0,0 0 0,-1 0 1,1 0-1,0 0 0,-1 1 0,7 5 0,-2-1-5,0 1 0,-1 0 0,0 1 0,0 0 0,0 0 1,-1 0-1,-1 1 0,0 0 0,0 0 0,3 11 0,2 11 18,11 66 1,-20-95-1,5 19 21,1 5-1411,-7-24 257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5.073"/>
    </inkml:context>
    <inkml:brush xml:id="br0">
      <inkml:brushProperty name="width" value="0.1" units="cm"/>
      <inkml:brushProperty name="height" value="0.1" units="cm"/>
    </inkml:brush>
  </inkml:definitions>
  <inkml:trace contextRef="#ctx0" brushRef="#br0">0 87 5785,'0'0'3940,"14"-3"-2655,14-2-1099,0-2 0,-1 0 0,39-16 1,14-16 187,-79 38-370,-1 1 1,1 0-1,-1 0 0,1-1 0,-1 1 0,1 0 0,-1 0 0,1 0 0,0 0 1,-1 0-1,1 0 0,-1 0 0,1 0 0,0 0 0,-1 0 0,1 0 1,-1 0-1,1 0 0,0 0 0,-1 0 0,1 1 0,-1-1 0,1 0 1,-1 0-1,1 1 0,-1-1 0,2 1 0,-1 0 0,-1 0 0,1 1 0,0-1 1,-1 0-1,1 0 0,-1 0 0,1 1 0,-1-1 0,0 0 0,1 0 1,-1 1-1,0 1 0,-2 37 156,-5-11 35,-1-1 0,-1 1 0,-1-2 0,-2 1 1,-24 42-1,-24 57-47,58-123-196,1 1 1,-1-1-1,1 0 1,0 1-1,1-1 1,-1 7 0,1-1-508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6.204"/>
    </inkml:context>
    <inkml:brush xml:id="br0">
      <inkml:brushProperty name="width" value="0.1" units="cm"/>
      <inkml:brushProperty name="height" value="0.1" units="cm"/>
    </inkml:brush>
  </inkml:definitions>
  <inkml:trace contextRef="#ctx0" brushRef="#br0">307 29 9626,'0'0'73,"0"-1"0,0 0 1,0 0-1,-1 0 0,1 0 0,0 1 1,0-1-1,0 0 0,-1 0 0,1 1 0,-1-1 1,1 0-1,0 0 0,-1 1 0,1-1 0,-1 0 1,0 1-1,1-1 0,-1 1 0,1-1 0,-1 1 1,0-1-1,0 1 0,1-1 0,-1 1 0,0-1 1,0 1-1,-1-1 0,-29-4 550,21 4-708,-11-1 135,1 1 0,-1 1 0,1 0 1,-33 6-1,47-5-44,1 0 0,0 0 0,-1 1 0,1 0 0,0 0 0,0 0 0,1 1 0,-1 0 0,0-1 0,1 2 0,-5 3 0,7-5-9,0 1-1,0-1 1,0 1 0,0 0-1,0-1 1,1 1-1,0 0 1,-1 0 0,1 0-1,0 1 1,0-1-1,1 0 1,-1 0-1,1 0 1,-1 1 0,1-1-1,0 0 1,0 1-1,1-1 1,0 5 0,-1-6 0,1 1 1,0 0-1,0-1 1,0 1-1,1-1 1,-1 1-1,0-1 1,1 0 0,0 1-1,-1-1 1,1 0-1,0 0 1,0 0-1,0-1 1,0 1-1,1 0 1,-1-1-1,0 1 1,5 1 0,5 3 6,1-1 0,22 7 1,-23-9 0,6 2 6,-3-1 3,0 1 0,16 7 0,-28-11-12,0 1 1,-1-1-1,1 1 1,0 0-1,-1-1 1,1 1-1,-1 0 1,1 0-1,-1 1 0,0-1 1,0 1-1,0-1 1,0 1-1,0-1 1,-1 1-1,3 4 1,-4-5-2,1 0 1,-1 0-1,0-1 1,0 1 0,0 0-1,0 0 1,0 0-1,0-1 1,0 1 0,0 0-1,-1 0 1,1 0-1,-1-1 1,1 1 0,-1 0-1,0-1 1,1 1-1,-1-1 1,0 1 0,0-1-1,0 1 1,-1-1-1,1 1 1,0-1 0,0 0-1,-1 0 1,1 0-1,-1 0 1,1 0 0,-1 0-1,1 0 1,-4 1-1,-5 3 23,-1-1 0,0 0 0,-23 5 0,17-5-7,0 0-3,0-1-1,-1 0 0,-21-1 1,-19 3-7,55-4-84,5-1-251,-1-2-189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6.863"/>
    </inkml:context>
    <inkml:brush xml:id="br0">
      <inkml:brushProperty name="width" value="0.1" units="cm"/>
      <inkml:brushProperty name="height" value="0.1" units="cm"/>
    </inkml:brush>
  </inkml:definitions>
  <inkml:trace contextRef="#ctx0" brushRef="#br0">0 197 7146,'43'1'2419,"-43"-2"-2346,0 1 0,0 0 1,0-1-1,1 1 1,-1 0-1,0-1 0,0 1 1,0 0-1,0-1 0,-1 1 1,1 0-1,0-1 0,0 1 1,0 0-1,0-1 1,0 1-1,0 0 0,0-1 1,-1 1-1,1 0 0,0-1 1,0 1-1,0 0 0,-1-1 1,1 1-1,0 0 0,0 0 1,-1-1-1,1 1 1,0 0-1,-1 0 0,-10-20 1290,8 4-1253,1 0-1,1-33 1,1 46-104,0 1-1,0 0 1,1-1-1,-1 1 0,1-1 1,0 1-1,-1 0 1,1-1-1,0 1 1,0 0-1,1 0 1,-1 0-1,0 0 1,1 0-1,0 0 0,-1 0 1,1 0-1,0 1 1,0-1-1,3-1 1,2-2-3,1 1 1,-1 0 0,1 0-1,10-2 1,-2 0 7,-12 4-10,0 0-1,0 1 0,0-1 1,0 1-1,1 0 1,-1 0-1,0 0 0,1 1 1,-1-1-1,0 1 0,1 0 1,-1 1-1,6 0 1,-8 0-31,0 8-18,1 7 45,-1 0 0,1 25 0,-3-35 2,0-1 1,-1 1-1,0-1 1,0 0-1,0 1 1,0-1-1,-1 0 0,0 0 1,0 0-1,-5 8 1,-2 1 7,0-1 0,-13 14-1,-3 4 12,14-16-10,-17 33 1,25-42-9,1-1-1,0 1 1,0-1 0,0 1 0,1 0 0,0-1-1,0 1 1,0 0 0,1 0 0,0 7 0,0-11-2,0-1 1,0 1-1,1 0 0,-1-1 1,0 1-1,1-1 1,0 1-1,-1 0 1,1-1-1,0 0 1,0 1-1,0-1 1,0 1-1,0-1 1,0 0-1,0 0 0,0 1 1,1-1-1,-1 0 1,2 1-1,0 0 0,0-1 0,0 0 0,1 0 0,-1 0 0,0 0 0,0 0 0,1-1 0,-1 1 0,6-1 0,2 0 7,-1-1 0,1 0-1,-1-1 1,0 0 0,15-5 0,-19 5 6,24-10 15,-29 12-21,0-1-1,0 1 1,0-1 0,0 1 0,0 0-1,-1-1 1,1 0 0,0 1 0,-1-1 0,1 1-1,0-1 1,-1 0 0,1 1 0,0-1 0,-1 0-1,1 0 1,-1 0 0,0 1 0,1-1 0,-1 0-1,0 0 1,1 0 0,-1 0 0,0 0-1,0 0 1,0 0 0,0 1 0,0-3 0,-1 2 29,-1-1 0,1 0 0,-1 0 1,0 1-1,0-1 0,1 1 1,-1-1-1,0 1 0,-1 0 1,1 0-1,0 0 0,0 0 0,0 0 1,-5-1-1,-4-2 9,-45-17 16,50 20-63,1 0 0,-1 0 0,1 0 1,-1 1-1,1 0 0,-1 0 0,0 0 1,1 1-1,-1 0 0,1 0 0,-1 0 1,-6 3-1,6-2-30,-17 6-274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8.041"/>
    </inkml:context>
    <inkml:brush xml:id="br0">
      <inkml:brushProperty name="width" value="0.1" units="cm"/>
      <inkml:brushProperty name="height" value="0.1" units="cm"/>
    </inkml:brush>
  </inkml:definitions>
  <inkml:trace contextRef="#ctx0" brushRef="#br0">342 98 4961,'-13'-26'4545,"-13"-22"-3503,25 46-998,0 0 0,0 1 1,-1-1-1,1 1 0,0-1 1,-1 1-1,1-1 0,0 1 1,-1 0-1,0 0 1,1 0-1,-1 0 0,0 0 1,1 0-1,-1 0 0,0 1 1,0-1-1,0 0 0,0 1 1,1 0-1,-1-1 1,0 1-1,-3 0 0,-1 0-28,-1 1 1,1 0-1,0 0 0,-1 1 0,-5 2 0,2-2 79,-17 6 22,1 1 0,0 1-1,0 1 1,-42 25 0,63-33-111,1 0 1,1 0-1,-1 0 0,0 1 1,-5 6-1,8-10-6,1 1 0,-1 0 0,1 0 0,-1-1 0,1 1 1,0 0-1,-1 0 0,1 0 0,0-1 0,-1 1 0,1 0 0,0 0 0,0 0 0,0 0 0,0 0 0,0 0 0,0-1 0,0 1 0,0 0 0,0 0 0,0 0 0,0 0 0,1 0 0,-1-1 0,0 1 0,1 0 0,-1 0 0,0 0 1,1-1-1,-1 1 0,1 0 0,-1 0 0,1-1 0,0 1 0,-1 0 0,1-1 0,0 1 0,-1-1 0,2 1 0,15 9 10,0-2 0,0 0 0,1 0 0,0-2 0,26 6 0,-22-6-1,17 4 6,-28-8-8,0 1 1,0 0-1,0 0 0,0 1 0,-1 1 0,17 8 1,-26-12-7,0-1-1,0 1 1,0 0 0,0-1 0,-1 1 0,1 0 0,0 0-1,0 0 1,-1-1 0,1 1 0,-1 0 0,1 0 0,-1 0-1,1 0 1,0 1 0,-1-1 0,0-1 0,0 1 0,0-1 0,0 1 1,0-1-1,0 1 0,-1-1 0,1 1 0,0-1 0,0 0 0,0 1 0,0-1 0,-1 1 0,1-1 1,0 0-1,0 1 0,-1-1 0,1 0 0,0 1 0,-1-1 0,1 0 0,0 1 0,-1-1 0,0 1 0,-3 1 10,0 0-1,0 0 1,-1-1-1,1 1 1,-7 1-1,4-2 0,-143 29 183,82-18-134,44-8-160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8.512"/>
    </inkml:context>
    <inkml:brush xml:id="br0">
      <inkml:brushProperty name="width" value="0.1" units="cm"/>
      <inkml:brushProperty name="height" value="0.1" units="cm"/>
    </inkml:brush>
  </inkml:definitions>
  <inkml:trace contextRef="#ctx0" brushRef="#br0">131 84 5881,'95'-45'2169,"-93"44"-2105,-1 1 1,0-1-1,0 1 1,0-1 0,-1 0-1,1 1 1,0-1-1,0 0 1,0 0 0,0 0-1,-1 1 1,1-1-1,0 0 1,-1 0 0,1 0-1,0-2 1,-1 3-39,0-1 1,0 1 0,0-1 0,0 1-1,0-1 1,0 1 0,0-1-1,0 1 1,0-1 0,-1 1 0,1-1-1,0 1 1,0-1 0,0 1-1,-1 0 1,1-1 0,0 1 0,-1-1-1,1 1 1,0 0 0,-1-1-1,1 1 1,-1-1 0,-20-9 748,14 9-686,0 0 0,1 0 1,-1 1-1,0 0 0,1 0 1,-1 1-1,0 0 1,1 0-1,-14 4 0,-5 4 26,-27 12-1,45-18-72,3-1-28,-1 0-1,1 1 1,0-1 0,0 1 0,1 0-1,-1 0 1,0 0 0,1 0 0,0 1 0,-5 5-1,8-8-10,-1 0 0,1 0 0,-1 0 0,1 0 0,-1 0-1,1 0 1,0 0 0,-1 0 0,1 0 0,0 0 0,0 0-1,0 0 1,0 0 0,0 1 0,0-1 0,0 0 0,0 0-1,0 0 1,1 2 0,0-2-1,0 1-1,0-1 1,0 1 0,0-1-1,0 0 1,0 1 0,0-1-1,1 0 1,-1 0-1,0 0 1,1 0 0,-1 0-1,1 0 1,-1 0 0,1-1-1,3 2 1,0 0 4,1 0 0,-1-1 1,1 1-1,0-1 0,0 0 0,0-1 1,-1 1-1,1-1 0,0 0 0,0-1 1,0 1-1,0-1 0,-1 0 0,1-1 1,0 1-1,5-4 0,5-2 14,0-2 0,-1 0 0,27-21 0,-34 24-14,-7 5-3,0 0-1,0 1 1,0-1 0,0 0 0,0 1 0,0-1-1,0 1 1,0-1 0,0 1 0,0-1 0,0 1-1,1 0 1,-1-1 0,0 1 0,0 0-1,0 0 1,3 0 0,-4 1 1,1-1 1,0 0-1,0 0 1,-1 1-1,1-1 1,0 1-1,-1-1 1,1 1-1,-1-1 1,1 1-1,0-1 1,-1 1-1,1 0 1,-1-1-1,1 1 1,-1 0-1,0-1 1,1 1-1,-1 0 1,1 1-1,0 2 12,0 0-1,-1 0 0,1 0 1,-1 1-1,1-1 1,-1 0-1,0 1 1,-1-1-1,0 4 1,-32 141-20,29-129-308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7.156"/>
    </inkml:context>
    <inkml:brush xml:id="br0">
      <inkml:brushProperty name="width" value="0.1" units="cm"/>
      <inkml:brushProperty name="height" value="0.1" units="cm"/>
    </inkml:brush>
  </inkml:definitions>
  <inkml:trace contextRef="#ctx0" brushRef="#br0">310 155 6985,'77'34'2480,"-77"-34"-2435,1 1-1,-1-1 1,1 0 0,-1 0 0,1 1 0,-1-1 0,1 0 0,-1 0-1,1 0 1,-1 1 0,1-1 0,0 0 0,-1 0 0,1 0-1,-1 0 1,1 0 0,-1 0 0,1 0 0,0 0 0,-1 0 0,1-1-1,-1 1 1,1 0 0,-1 0 0,1 0 0,-1-1 0,1 1 0,-1 0-1,1-1 1,-1 1 0,1 0 0,-1-1 0,1 0 0,-2-12 846,1 8-628,0-6 73,1-1-1,-1 0 1,-1 1 0,0-1-1,-1 1 1,0 0-1,-5-16 1,6 24-308,0-1 0,-1 1 0,0-1-1,1 1 1,-1-1 0,-1 1 0,1 0 0,0 0 0,-1 0-1,0 0 1,1 1 0,-1-1 0,0 1 0,0-1 0,-1 1-1,1 0 1,0 0 0,-1 1 0,1-1 0,-1 1 0,0-1-1,1 1 1,-1 0 0,0 1 0,-6-2 0,-6 2-16,0 1 0,0 0 1,0 1-1,0 1 1,0 0-1,1 1 1,-1 1-1,1 0 0,0 1 1,1 1-1,-1 0 1,-18 14-1,29-19-15,1 1 1,0 0-1,-1-1 1,1 2-1,0-1 1,0 0-1,1 1 0,-1-1 1,1 1-1,-1 0 1,1 0-1,0 0 1,1 0-1,-1 0 0,1 0 1,0 0-1,0 0 1,0 1-1,0-1 1,1 6-1,0-4-2,0-1 0,1 1 0,0-1 1,1 1-1,-1 0 0,1-1 0,0 0 0,0 0 0,1 1 0,-1-1 0,1 0 0,0-1 1,1 1-1,-1-1 0,7 7 0,-2-4 4,0 1-1,0-1 1,1-1-1,1 1 1,-1-1-1,1-1 1,0 0-1,0-1 1,15 6-1,10 0 17,57 8 0,-57-12 8,51 15 0,-84-21-23,0 0-1,-1 1 1,1 0 0,0-1-1,0 1 1,0 0-1,-1 0 1,1 0-1,-1 0 1,1 0 0,0 0-1,-1 0 1,0 0-1,1 1 1,-1-1-1,0 1 1,0-1-1,0 1 1,0-1 0,0 1-1,0 0 1,0 0-1,0-1 1,-1 1-1,1 0 1,-1 0 0,1 0-1,-1-1 1,0 1-1,0 0 1,1 0-1,-2 0 1,1 3 0,-1-2-2,0 0 1,0 0-1,0 0 1,0 0-1,-1-1 1,1 1-1,-1 0 1,0-1-1,0 1 1,0-1-1,0 1 1,0-1 0,-1 0-1,1 0 1,0 0-1,-1 0 1,0-1-1,1 1 1,-5 1-1,-22 7 32,1-1 0,-2-1 0,1-2-1,-57 6 1,43-7 1,30-3-20,-24 3 51,-69 1 0,103-6-57,1 0 0,0 0 0,0-1-1,0 1 1,0-1 0,0 0 0,-1 1 0,1-1 0,0 0 0,1 0-1,-1 0 1,-3-2 0,5 2-22,-1 1 0,1-1 0,-1 1-1,1-1 1,-1 1 0,1-1 0,0 1 0,-1-1-1,1 0 1,0 1 0,-1-1 0,1 0 0,0 1 0,0-1-1,0 0 1,-1 1 0,1-1 0,0 0 0,0 1-1,0-1 1,0 0 0,0 1 0,0-1 0,1 0 0,-1 1-1,0-1 1,0 0 0,0 1 0,1-1 0,-1 0-1,0 1 1,1-1 0,-1 0 0,0 1 0,1-1 0,-1 1-1,1-1 1,-1 1 0,1-1 0,0 0 0,10-8-797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7.753"/>
    </inkml:context>
    <inkml:brush xml:id="br0">
      <inkml:brushProperty name="width" value="0.1" units="cm"/>
      <inkml:brushProperty name="height" value="0.1" units="cm"/>
    </inkml:brush>
  </inkml:definitions>
  <inkml:trace contextRef="#ctx0" brushRef="#br0">156 19 6305,'2'-19'4632,"-4"20"-3826,-2 12-585,-2 20-185,2-11-6,-1-1 1,-1 1 0,0-1 0,-15 30-1,-29 40 244,7-15 240,37-66-366,6-10-131,0 0 1,0 0 0,0 0 0,0 0-1,0 1 1,0-1 0,0 0-1,0 0 1,0 0 0,0 0 0,0 0-1,0 0 1,0 0 0,0 0 0,0 1-1,0-1 1,0 0 0,0 0-1,0 0 1,-1 0 0,1 0 0,0 0-1,0 0 1,0 0 0,0 0 0,0 0-1,0 1 1,0-1 0,0 0 0,0 0-1,0 0 1,0 0 0,-1 0-1,1 0 1,0 0 0,0 0 0,0 0-1,0 0 1,0 0 0,0 0 0,0 0-1,0 0 1,-1 0 0,1 0-1,0 0 1,0 0 0,0 0 0,0 0-1,0 0 1,0 0 0,0 0 0,0 0-1,0 0 1,-1 0 0,1 0 0,0 0-1,0-1 1,0 1 0,0 0-1,0 0 1,0 0 0,0 0 0,0 0-1,0 0 1,0 0 0,0 0 0,0 0-1,-1 0 1,1-1 0,6-2 92,22-11-66,-3 2-16,1 1 0,49-15 0,81-26 118,-146 48-131,-5 2-1,0 0 0,-1 0-1,1 0 1,0-1-1,3-3 1,-6 5-6,-1-1-1,1 1 1,-1-1-1,1 0 1,-1 1 0,0-1-1,0 0 1,0 0-1,0 0 1,0 0 0,0 0-1,-1 0 1,1 0-1,-1 0 1,1-4 0,3-9 38,-3 12-46,0-1 0,0 1 0,0 0 0,-1 0 0,0-1 0,1-5 0,-9 51-175,4 83 121,-5 63-306,2-129-243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9.339"/>
    </inkml:context>
    <inkml:brush xml:id="br0">
      <inkml:brushProperty name="width" value="0.1" units="cm"/>
      <inkml:brushProperty name="height" value="0.1" units="cm"/>
    </inkml:brush>
  </inkml:definitions>
  <inkml:trace contextRef="#ctx0" brushRef="#br0">141 118 3369,'7'-10'4408,"2"0"-3278,28-50 240,-37 59-1352,0 0-1,1 0 1,-1 1 0,0-1 0,0 0-1,1 0 1,-1 0 0,0 0 0,0 1-1,0-1 1,0 0 0,0 0 0,0 0 0,0 0-1,0 0 1,0 1 0,-1-1 0,1 0-1,0 0 1,-1 0 0,1 0 0,0 1-1,-1-1 1,1 0 0,-1 0 0,1 1-1,-1-1 1,1 0 0,-1 1 0,0-1-1,1 1 1,-1-1 0,0 1 0,1-1 0,-1 1-1,0-1 1,0 1 0,1 0 0,-1-1-1,-1 1 1,-30-8 133,26 8-146,0 0 0,1 0 0,-1 0 0,0 1 0,0 0 0,1 0 0,-1 1 0,1-1 0,-1 1 0,1 0 1,0 1-1,0-1 0,0 1 0,0 0 0,0 0 0,0 1 0,1 0 0,0-1 0,-1 1 0,2 1 0,-7 7 0,6-7-6,0 1 1,1-1-1,0 0 0,0 1 0,1 0 0,0 0 0,0 0 1,0 0-1,0 0 0,1 0 0,0 0 0,0 1 0,1-1 0,0 0 1,0 1-1,1-1 0,-1 0 0,1 0 0,4 12 0,-3-13 6,0 0 0,0 0 0,1-1 0,0 1 0,0-1 0,0 1 0,0-1 0,1 0-1,7 6 1,42 30 30,-19-16-8,-26-18-21,-1 1 1,0-1-1,10 14 0,-15-18-11,-1 0 1,1 0 0,-1 0-1,0 0 1,0 0-1,0 0 1,0 0-1,0 0 1,0 1-1,-1-1 1,1 0-1,-1 1 1,1-1-1,-1 0 1,0 1-1,0-1 1,0 0-1,0 1 1,-1-1-1,0 4 1,0-4 4,0 0 1,0-1-1,0 1 1,0-1-1,-1 1 1,1-1-1,-1 1 1,1-1-1,-1 0 1,1 0-1,-1 0 1,0 0-1,1 0 0,-1 0 1,0 0-1,0-1 1,0 1-1,-2 0 1,-36 7 75,-54 4 20,81-10-119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19.684"/>
    </inkml:context>
    <inkml:brush xml:id="br0">
      <inkml:brushProperty name="width" value="0.1" units="cm"/>
      <inkml:brushProperty name="height" value="0.1" units="cm"/>
    </inkml:brush>
  </inkml:definitions>
  <inkml:trace contextRef="#ctx0" brushRef="#br0">85 72 7170,'35'-56'2241,"-34"55"-2223,-1 1-1,0 0 0,0-1 0,0 1 1,0-1-1,1 1 0,-1 0 0,0-1 1,0 1-1,0-1 0,0 1 1,0-1-1,0 1 0,0-1 0,0 1 1,0 0-1,0-1 0,-1 1 0,1-1 1,0 1-1,0-1 0,0 1 0,0 0 1,-1-1-1,1 1 0,0 0 1,0-1-1,-1 1 0,1 0 0,0-1 1,-1 1-1,1 0 0,0-1 0,-1 1 1,1 0-1,0 0 0,-1-1 0,1 1 1,-1 0-1,1 0 0,0 0 1,-1 0-1,1 0 0,-1 0 0,1-1 1,-1 1-1,1 0 0,-1 0 0,1 0 1,0 0-1,-1 1 0,1-1 0,-1 0 1,1 0-1,-1 0 0,1 0 1,-1 0-1,-25 5 232,22-4-253,-1 1 0,1 0-1,-1 0 1,1 0 0,0 0-1,0 1 1,0-1-1,0 1 1,0 0 0,0 0-1,1 1 1,0-1 0,0 1-1,0 0 1,0 0 0,0 0-1,1 0 1,-1 0 0,1 0-1,0 1 1,1-1 0,-1 1-1,1 0 1,0-1 0,0 1-1,0 0 1,1 0 0,-1-1-1,1 1 1,0 0-1,1 0 1,-1 0 0,1-1-1,0 1 1,0 0 0,1-1-1,-1 1 1,1-1 0,0 1-1,0-1 1,0 0 0,1 0-1,0 0 1,-1 0 0,6 5-1,51 46 111,-59-55-101,1 1 0,0-1 0,-1 1 0,1-1 0,-1 1 0,1 0 0,0-1 0,-1 1 0,0 0 0,1-1 0,-1 1 0,1 0 0,-1 0 0,0-1 0,0 1 0,1 0 0,-1 0 0,0 0 0,0-1 0,0 1 0,0 0 0,0 0 0,0 0 0,0 0 0,0-1 0,0 1 0,0 0 0,-1 0 0,1 0 0,0-1 0,0 1 0,-1 0 0,1 0 0,-1-1 0,1 1 0,0 0 0,-1-1 0,1 1 0,-1 0 0,0-1 0,1 1 0,-1-1 0,1 1 0,-1-1 0,0 1 0,0-1 0,1 0 0,-1 1 0,-1 0 0,-3 1-4,1-1 0,-1 1-1,0-1 1,0 0 0,-9 1-1,-3 0-204</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12:20.077"/>
    </inkml:context>
    <inkml:brush xml:id="br0">
      <inkml:brushProperty name="width" value="0.1" units="cm"/>
      <inkml:brushProperty name="height" value="0.1" units="cm"/>
    </inkml:brush>
  </inkml:definitions>
  <inkml:trace contextRef="#ctx0" brushRef="#br0">1 46 7602,'2'-3'2656,"6"-8"-2400,8 4-136,3 2-80,6 2-32,5-3 8,-2 1-8,5 5 8,-3-5-176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6.258"/>
    </inkml:context>
    <inkml:brush xml:id="br0">
      <inkml:brushProperty name="width" value="0.05" units="cm"/>
      <inkml:brushProperty name="height" value="0.05" units="cm"/>
    </inkml:brush>
  </inkml:definitions>
  <inkml:trace contextRef="#ctx0" brushRef="#br0">4 16 7074,'-3'-16'4391,"8"46"-4295,3 37-33,14 148 930,-8-92-469,-3-29-366,-9-68-406,-2-24-423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4.696"/>
    </inkml:context>
    <inkml:brush xml:id="br0">
      <inkml:brushProperty name="width" value="0.1" units="cm"/>
      <inkml:brushProperty name="height" value="0.1" units="cm"/>
      <inkml:brushProperty name="transparency" value="76"/>
    </inkml:brush>
  </inkml:definitions>
  <inkml:trace contextRef="#ctx0" brushRef="#br0">7 17 6561,'-7'-17'7202,"18"61"-6622,-9-36-627,10 41 91,10 93 0,-17-63-27,-3-1 0,-4 1 0,-4 0 0,-23 120-1,29-195-13,-1-1-1,0 0 0,0 0 0,0-1 1,1 1-1,-1 0 0,1 0 0,0 1 0,0-1 1,0 0-1,0 0 0,1 0 0,-1 0 0,1 0 0,0-1 1,1 5-1,-5-8-1185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5.167"/>
    </inkml:context>
    <inkml:brush xml:id="br0">
      <inkml:brushProperty name="width" value="0.1" units="cm"/>
      <inkml:brushProperty name="height" value="0.1" units="cm"/>
      <inkml:brushProperty name="transparency" value="76"/>
    </inkml:brush>
  </inkml:definitions>
  <inkml:trace contextRef="#ctx0" brushRef="#br0">74 381 7146,'-58'-105'2568,"43"73"-387,16 23-1535,0 6-48,15-11-80,4-1-371,7-9-12,96-79 444,-109 93-558,0 1-1,0 0 1,1 1-1,1 0 0,-1 1 1,1 1-1,29-8 1,-36 13-20,1-1 0,0 1 0,0 1 0,0 0 0,0 0 0,0 1 0,0 0 0,0 1 0,0 0 1,-1 1-1,12 4 0,-15-5-33,0 1 0,-1 0 0,1 1-1,-1-1 1,1 1 0,-1 0 0,0 0 0,-1 0 0,1 1 0,-1 0 0,0 0 0,0 0 0,0 0 0,-1 1 0,0-1 0,0 1 0,5 12 0,0 6 829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5.513"/>
    </inkml:context>
    <inkml:brush xml:id="br0">
      <inkml:brushProperty name="width" value="0.1" units="cm"/>
      <inkml:brushProperty name="height" value="0.1" units="cm"/>
      <inkml:brushProperty name="transparency" value="76"/>
    </inkml:brush>
  </inkml:definitions>
  <inkml:trace contextRef="#ctx0" brushRef="#br0">5 130 5961,'-4'2'5145,"10"-8"-4312,-6 4-233,0 0-336,42-17-112,60-23-80,-47 27-24,-3 3-32,-8-1 8,0 5-16,-11 0 8,-10 3-16,2 5 8,-12 0-80,-1 9-184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5.858"/>
    </inkml:context>
    <inkml:brush xml:id="br0">
      <inkml:brushProperty name="width" value="0.1" units="cm"/>
      <inkml:brushProperty name="height" value="0.1" units="cm"/>
      <inkml:brushProperty name="transparency" value="76"/>
    </inkml:brush>
  </inkml:definitions>
  <inkml:trace contextRef="#ctx0" brushRef="#br0">1 6 6713,'0'-6'4217,"10"52"-4097,9 61-64,-19-59-24,2-2-8,2-5-8,-4-11 0,2-7-304,-2-2-2472</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6.238"/>
    </inkml:context>
    <inkml:brush xml:id="br0">
      <inkml:brushProperty name="width" value="0.1" units="cm"/>
      <inkml:brushProperty name="height" value="0.1" units="cm"/>
      <inkml:brushProperty name="transparency" value="76"/>
    </inkml:brush>
  </inkml:definitions>
  <inkml:trace contextRef="#ctx0" brushRef="#br0">8 28 9138,'-2'-6'3561,"-2"-5"-2561,4 5-256,0 4-424,0 0-136,-2 2-160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6.785"/>
    </inkml:context>
    <inkml:brush xml:id="br0">
      <inkml:brushProperty name="width" value="0.1" units="cm"/>
      <inkml:brushProperty name="height" value="0.1" units="cm"/>
      <inkml:brushProperty name="transparency" value="76"/>
    </inkml:brush>
  </inkml:definitions>
  <inkml:trace contextRef="#ctx0" brushRef="#br0">233 70 8386,'66'-14'2819,"-66"14"-2785,1 0 0,-1-1 0,1 1 0,-1 0 0,0 0-1,1 0 1,-1 0 0,1-1 0,-1 1 0,0 0 0,1 0 0,-1-1 0,0 1 0,1 0 0,-1 0-1,0-1 1,0 1 0,1 0 0,-1-1 0,0 1 0,0-1 0,0 1 0,1 0 0,-1-1 0,0 1-1,0-1 1,0 1 0,0 0 0,0-1 0,0 1 0,0-1 0,0 1 0,0 0 0,0-2 0,-11-11 810,-18-5 136,23 15-939,-1 1-1,1 0 0,-1 0 1,1 1-1,-1 0 1,0 0-1,1 0 0,-1 1 1,0 0-1,0 0 0,0 1 1,1 0-1,-1 0 1,1 1-1,-1 0 0,1 0 1,-1 0-1,1 1 0,-7 4 1,5-3-2,2 2-1,-1-1 1,1 1-1,0 0 1,0 0 0,0 0-1,1 1 1,0 0 0,0 0-1,1 0 1,0 1-1,0 0 1,1 0 0,-5 13-1,7-17-38,-2 6-4,0-1-1,0 1 1,1-1-1,1 1 1,-1 12-1,2-20 5,0-1 0,0 1-1,0 0 1,0-1-1,0 1 1,1 0 0,-1-1-1,1 1 1,-1 0-1,1-1 1,0 1 0,0-1-1,-1 1 1,1-1 0,0 1-1,0-1 1,0 0-1,1 1 1,-1-1 0,0 0-1,0 0 1,1 0-1,-1 0 1,1 0 0,-1 0-1,1 0 1,-1-1-1,1 1 1,-1 0 0,1-1-1,0 1 1,-1-1 0,1 0-1,0 1 1,0-1-1,2 0 1,5 0 13,0-1-1,0 1 1,0-2-1,1 1 1,-1-1-1,0-1 1,-1 1 0,1-2-1,0 1 1,-1-1-1,12-7 1,3-3 22,-2-1-1,34-29 1,-45 35 110,-1 0-1,0-1 1,0 0 0,-1 0 0,0-1-1,10-18 1,-21 40-91,0 0-1,1 0 1,1 0 0,0 21-1,9 209-28,-1-125-32,-7-92 3,-1 0-1,-1 1 1,-1-1 0,-1 0 0,-10 32 0,-46 112-40,54-155 41,-2 6 0,-2 0 1,-17 27-1,12-23 4,13-21 3,1 0 1,-1-1-1,0 1 1,1-1-1,-1 0 1,0 1-1,0-1 1,0 0-1,0 0 0,0 0 1,0 0-1,0-1 1,0 1-1,0-1 1,0 1-1,-1-1 1,1 1-1,0-1 0,0 0 1,0 0-1,-1 0 1,-1-1-1,-53-8 266,50 7-213,-79-21 474,86 23-553,-1 0 1,0-1-1,1 1 0,-1 0 0,0 0 1,1-1-1,-1 1 0,1 0 0,-1-1 1,1 1-1,-1 0 0,1-1 0,-1 1 0,1-1 1,-1 1-1,1-1 0,0 1 0,-1-1 1,1 0-1,0 1 0,-1-1 0,1 1 1,0-1-1,0 0 0,-1 1 0,1-1 0,0-1 1,-4-15-1180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7.351"/>
    </inkml:context>
    <inkml:brush xml:id="br0">
      <inkml:brushProperty name="width" value="0.1" units="cm"/>
      <inkml:brushProperty name="height" value="0.1" units="cm"/>
      <inkml:brushProperty name="transparency" value="76"/>
    </inkml:brush>
  </inkml:definitions>
  <inkml:trace contextRef="#ctx0" brushRef="#br0">72 219 6497,'-50'-76'2572,"50"75"-2500,-1 0 1,1 1 0,0-1 0,-1 0 0,1 0-1,-1 1 1,1-1 0,0 0 0,-1 1 0,0-1-1,1 1 1,-1-1 0,1 1 0,-1-1-1,0 1 1,1-1 0,-1 1 0,0-1 0,0 1-1,1 0 1,-1-1 0,0 1 0,0 0 0,1 0-1,-1 0 1,0 0 0,0 0 0,0-1 0,0 2-1,-1-8 1924,39 1-1340,-23 4-602,6 0 81,0-1-1,0-1 1,35-11-1,-48 12-82,0-1-1,-1 1 0,1-2 1,9-7-1,-14 11-39,0-1 0,0 0 0,0 0-1,0 0 1,0 0 0,-1 0 0,1 0 0,-1 0-1,1 0 1,-1-1 0,0 1 0,0 0 0,0-1-1,0 1 1,0-1 0,0-2 0,-10-13 68,8 17-79,1 1 0,0 0 0,0-1 0,0 1-1,0 0 1,0-1 0,0 1 0,-1 0 0,1 0 0,0-1 0,0 1 0,0 0 0,-1-1 0,1 1 0,0 0-1,0 0 1,-1 0 0,1-1 0,0 1 0,-1 0 0,1 0 0,0 0 0,-1 0 0,1-1 0,0 1 0,-1 0 0,1 0-1,0 0 1,-1 0 0,1 0 0,0 0 0,-1 0 0,1 0 0,0 0 0,-1 0 0,1 0 0,0 0 0,-1 0 0,1 0-1,0 1 1,-1-1 0,1 0 0,0 0 0,-1 0 0,1 0 0,0 1 0,-1-1 0,1 0 0,0 0 0,0 1-1,-1-1 1,1 0 0,0 1 0,-6 11-1,1 0 0,1 0 0,0 1 0,-4 24 0,4-12 0,0-1 1,1 0 0,1 0 0,2 1 0,0-1 0,2 0 0,5 31 0,-1-7 0,3 25-158,-2-23-387,1 89 0,-11-114-329,-2-5-105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17.696"/>
    </inkml:context>
    <inkml:brush xml:id="br0">
      <inkml:brushProperty name="width" value="0.1" units="cm"/>
      <inkml:brushProperty name="height" value="0.1" units="cm"/>
      <inkml:brushProperty name="transparency" value="76"/>
    </inkml:brush>
  </inkml:definitions>
  <inkml:trace contextRef="#ctx0" brushRef="#br0">74 76 7282,'-73'56'3264,"73"-50"-1687,12-6-433,3-8-184,14-1-392,0-11-208,15 1-232,-2 2-72,0 0-40,-4 3-8,-9 1-240,-2 5-224,-8-5-560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7.097"/>
    </inkml:context>
    <inkml:brush xml:id="br0">
      <inkml:brushProperty name="width" value="0.1" units="cm"/>
      <inkml:brushProperty name="height" value="0.1" units="cm"/>
      <inkml:brushProperty name="transparency" value="76"/>
    </inkml:brush>
  </inkml:definitions>
  <inkml:trace contextRef="#ctx0" brushRef="#br0">80 79 4177,'-52'-34'1976,"51"34"-1865,1-1 0,-1 1 0,0-1 0,0 1 0,0-1 1,1 1-1,-1-1 0,0 0 0,1 1 0,-1-1 0,1 0 0,-1 1 0,1-1 0,-1 0 0,1 0 0,-1 1 0,1-1 0,0 0 0,0 0 0,-1-1 0,-2-5 1487,1 5-869,0 0-1,0-1 0,1 1 1,0 0-1,-1-1 0,1 0 1,-1-3-1,8 150-715,6 99-1610,-4-130 629,-6-89 790,-3 0 1,-4 30-1,6-40 740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7.568"/>
    </inkml:context>
    <inkml:brush xml:id="br0">
      <inkml:brushProperty name="width" value="0.1" units="cm"/>
      <inkml:brushProperty name="height" value="0.1" units="cm"/>
      <inkml:brushProperty name="transparency" value="76"/>
    </inkml:brush>
  </inkml:definitions>
  <inkml:trace contextRef="#ctx0" brushRef="#br0">40 218 7202,'-35'-63'2399,"31"49"-735,9 11-1410,-4 2-219,-1 1 0,0 0 0,0 0 0,0 0 0,1 0 0,-1 0 0,0 0 1,0 0-1,0 0 0,1 0 0,-1 0 0,0 0 0,0 0 0,0 0 0,1 0 0,-1-1 0,0 1 1,0 0-1,0 0 0,0 0 0,0 0 0,1 0 0,-1 0 0,0-1 0,0 1 0,0 0 0,0 0 0,0 0 1,0 0-1,0-1 0,0 1 0,0 0 0,0 0 0,1-1 16,0 0-1,0 0 1,0 0-1,0 0 1,0 0-1,0 0 1,0 1 0,0-1-1,1 0 1,-1 1-1,0-1 1,0 1-1,2-1 1,9-5 80,21-12 165,1 2-1,57-21 1,50-4 20,-138 40-314,1 0-1,-1 1 1,1-1 0,0 0 0,-1 1 0,1 0 0,0 0-1,-1 0 1,1 0 0,0 0 0,-1 0 0,8 2-1,-9-2-47,0 1 0,0 0 0,0 0 0,1-1 0,-1 1 0,0 0-1,0 0 1,-1 1 0,1-1 0,0 0 0,0 0 0,-1 1-1,1-1 1,-1 1 0,1-1 0,-1 1 0,0-1 0,0 1 0,0 0-1,1 2 1,1 5 1681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6.886"/>
    </inkml:context>
    <inkml:brush xml:id="br0">
      <inkml:brushProperty name="width" value="0.05" units="cm"/>
      <inkml:brushProperty name="height" value="0.05" units="cm"/>
    </inkml:brush>
  </inkml:definitions>
  <inkml:trace contextRef="#ctx0" brushRef="#br0">7 247 5305,'-6'-1'4119,"23"-2"-2925,41-5-1751,-47 7 950,36-8-306,-1-2 0,86-31 1,-4 6 236,-87 25-75,1-1-1,61-26 0,-23 6-145,-80 32-87,1-1 0,-1 1 0,1 0 0,-1 0 0,0 0 0,1-1 0,-1 1 1,1 0-1,-1 0 0,0-1 0,1 1 0,-1 0 0,0-1 0,1 1 0,-1-1 0,0 1 0,0 0 0,1-1 0,-1 1 1,0-1-1,0 1 0,0 0 0,1-1 0,-1 1 0,0-1 0,0 1 0,0-1 0,0 1 0,0-1 0,-10-10 622,4 8-577,1 1 0,-1-1 0,0 1 0,-9-2 1,8 2-59,-1 1 1,0 0 0,0 0 0,0 0-1,0 1 1,0 0 0,0 1 0,0-1-1,0 2 1,-10 2 0,-2 2-5,1 1 0,-1 1 0,-33 19 0,48-24 0,0 0 0,0 1 0,0 0-1,0 0 1,1 0 0,0 0 0,0 1 0,0 0-1,0-1 1,1 1 0,-1 1 0,1-1 0,1 0-1,-1 1 1,1 0 0,0-1 0,-2 12 0,2-4 0,1 0 1,1 1-1,1-1 1,0 0-1,0 0 1,1 0-1,1 0 1,0 0-1,1 0 1,0-1-1,1 0 1,1 0-1,13 22 1,-17-31 6,0 1 0,0-1 0,1-1 1,-1 1-1,1 0 0,0-1 0,0 1 0,0-1 0,0 0 1,0 0-1,1 0 0,-1 0 0,0-1 0,1 1 0,-1-1 1,1 0-1,0 0 0,-1 0 0,1-1 0,0 1 0,0-1 1,0 0-1,-1 0 0,1 0 0,6-1 0,1-1-93,-1-1-1,0 1 0,0-2 0,1 1 1,-2-2-1,1 1 0,18-12 0,4-6-386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7.929"/>
    </inkml:context>
    <inkml:brush xml:id="br0">
      <inkml:brushProperty name="width" value="0.1" units="cm"/>
      <inkml:brushProperty name="height" value="0.1" units="cm"/>
      <inkml:brushProperty name="transparency" value="76"/>
    </inkml:brush>
  </inkml:definitions>
  <inkml:trace contextRef="#ctx0" brushRef="#br0">1 76 5385,'1'10'5434,"11"-11"-3926,26-5-1273,0-1 1,55-18-1,-70 19-156,113-26 104,-108 25-1390,-21 5-943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8.259"/>
    </inkml:context>
    <inkml:brush xml:id="br0">
      <inkml:brushProperty name="width" value="0.1" units="cm"/>
      <inkml:brushProperty name="height" value="0.1" units="cm"/>
      <inkml:brushProperty name="transparency" value="76"/>
    </inkml:brush>
  </inkml:definitions>
  <inkml:trace contextRef="#ctx0" brushRef="#br0">1 35 9362,'47'-35'5513,"-47"39"-5129,-1-4-240,1 4-136,3 21-8,11 40-240,-10-36-128,-2-4-248,1 0-120,-1-7-64,2-1-128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8.651"/>
    </inkml:context>
    <inkml:brush xml:id="br0">
      <inkml:brushProperty name="width" value="0.1" units="cm"/>
      <inkml:brushProperty name="height" value="0.1" units="cm"/>
      <inkml:brushProperty name="transparency" value="76"/>
    </inkml:brush>
  </inkml:definitions>
  <inkml:trace contextRef="#ctx0" brushRef="#br0">13 20 9538,'-4'-4'3721,"-3"-4"-2657,6 3-536,1 3-192,1 2-184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29.280"/>
    </inkml:context>
    <inkml:brush xml:id="br0">
      <inkml:brushProperty name="width" value="0.1" units="cm"/>
      <inkml:brushProperty name="height" value="0.1" units="cm"/>
      <inkml:brushProperty name="transparency" value="76"/>
    </inkml:brush>
  </inkml:definitions>
  <inkml:trace contextRef="#ctx0" brushRef="#br0">191 63 8858,'78'10'3233,"-77"-10"-3177,-1 0 1,1 0 0,-1 0-1,1 0 1,-1 0 0,1 0-1,-1 0 1,1 0 0,-1 0-1,0 0 1,1 0 0,-1-1-1,1 1 1,-1 0 0,1 0-1,-1 0 1,0-1 0,1 1 0,-1 0-1,0 0 1,1-1 0,-1 1-1,0 0 1,1 0 0,-1-1-1,0 1 1,0 0 0,1-1-1,-1 1 1,0-1 0,0-14 1119,-11-13 390,11 27-1503,-1-1 0,0 1 1,0 0-1,0-1 0,0 1 0,0 0 0,-1-1 0,1 1 0,0 0 0,-1 0 0,1 0 0,-1 0 1,1 0-1,-1 0 0,0 0 0,0 1 0,1-1 0,-1 0 0,0 1 0,0-1 0,0 1 0,-3-1 1,2 1-48,-1 0 0,1 0 1,-1 0-1,1 0 1,-1 1-1,1-1 1,-1 1-1,1 0 1,-1 0-1,1 0 1,0 0-1,-4 1 1,1 1-40,0 0 0,1 0 0,-1 0 0,1 0 0,-1 1 0,1-1 0,1 1 0,-1 0 0,1 0 0,-1 1 0,2-1 0,-1 1 0,-3 5 1,2 4 5,1 0 1,0 0 0,2 0-1,0 0 1,1 0 0,0 0-1,2 1 1,5 25 0,-6-39-3,0 1 0,1 0 0,0-1 0,-1 1 0,1 0 0,0-1 0,0 1 0,0-1 0,0 1 0,0-1 0,1 0 0,-1 1 0,1-1 0,-1 0 1,1 0-1,-1 1 0,1-1 0,0 0 0,0 0 0,0 0 0,-1-1 0,1 1 0,0 0 0,1-1 0,-1 1 0,0-1 0,0 1 0,0-1 0,0 0 0,0 1 0,1-1 0,-1 0 0,4-1 0,-1 1 7,0-1-1,0 1 0,-1-1 0,1 0 0,0-1 1,-1 1-1,1 0 0,-1-1 0,0 0 1,0 0-1,0 0 0,0 0 0,0-1 0,5-3 1,1-3 167,-1 0 1,0-1 0,9-12 0,-15 18 25,1-1 1,-1 0 0,-1 0-1,1 0 1,-1 0-1,0-1 1,-1 1 0,0 0-1,1-8 1,-2 13-100,2 15-84,3 29-1,-2-28 4,-1 0 0,-2 0 0,-2 22 0,-34 254-5234,34-273 4730,-2 30-100,-16 70-1,18-113 732,0 0-1,-1 0 1,1-1-1,-1 1 1,-1 0-1,1-1 1,-1 0-1,-1 1 1,1-1-1,-6 5 1,7-8 75,1-1 0,0 1 0,-1 0 0,0-1 1,1 1-1,-1-1 0,0 1 0,0-1 1,0 0-1,0 0 0,0 0 0,-1 0 1,1-1-1,0 1 0,0-1 0,-1 1 0,1-1 1,0 0-1,-1 0 0,1 0 0,0 0 1,-1-1-1,1 1 0,0-1 0,0 1 1,-5-3-1,0 1-126,1-1 1,-1-1 0,1 1-1,0-1 1,1 0 0,-1 0-1,1-1 1,0 1 0,-9-10-1,8 7-734,1 0 1,0 0-1,-9-15 0,9 9-1100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0:39:30.222"/>
    </inkml:context>
    <inkml:brush xml:id="br0">
      <inkml:brushProperty name="width" value="0.1" units="cm"/>
      <inkml:brushProperty name="height" value="0.1" units="cm"/>
      <inkml:brushProperty name="transparency" value="76"/>
    </inkml:brush>
  </inkml:definitions>
  <inkml:trace contextRef="#ctx0" brushRef="#br0">10 123 6673,'-10'-10'5963,"11"2"-3598,1 6-2348,0 0 0,1 0 0,-1 0 1,1 0-1,-1 0 0,1 1 0,4-3 0,5-3 288,8-5-195,-11 6-33,0 0 0,1 0 0,-1 1 0,2 1-1,11-5 1,-2 1 98,-7 2-63,1 1-1,17-4 0,-26 8-93,0 0 0,0 0 0,0 0-1,0 1 1,0-1 0,0 1-1,0 0 1,0 1 0,0-1 0,9 2-1,-6 0-15,-1 0 0,0 0-1,1 1 1,-2 0 0,1 0-1,0 0 1,-1 1-1,0 0 1,0 0 0,0 0-1,0 0 1,5 7 0,-7-8 3,-1 1-1,1 0 1,-1-1 0,-1 1 0,1 0 0,-1 0-1,1 0 1,-2 1 0,1-1 0,0 0 0,-1 1-1,0-1 1,-1 0 0,1 1 0,-1-1 0,0 1-1,-1 7 1,-5 5 5,0-1 1,-13 21-1,0 2 1,9-20-5,-1 0 1,-1 0 0,-26 30-1,-54 48 30,55-60-18,32-32-16,1 0 1,0 0-1,0 0 1,-4 9-1,7-14 0,1 1-1,-1-1 1,1 1-1,0-1 1,-1 1-1,1 0 1,0-1-1,0 1 1,0 0-1,-1-1 1,1 1-1,0 0 1,0-1-1,0 1 1,0 0-1,0-1 1,1 1-1,-1 0 1,0-1-1,0 1 1,0-1 0,1 1-1,-1 0 1,0-1-1,1 1 1,-1-1-1,1 1 1,-1-1-1,1 1 1,-1 0-1,1-1 1,-1 0-1,1 1 1,0-1-1,-1 1 1,1-1-1,0 0 1,0 1-1,-1-1 1,1 0-1,0 1 1,0-1 0,0 0-1,-1 0 1,1 0-1,0 0 1,0 0-1,0 0 1,0 0-1,-1 0 1,1 0-1,0 0 1,1 0-1,18-2 84,0 0 0,0-1 0,-1-1 1,1-1-1,-1 0 0,21-8 0,-14 5-51,10-3 2,-23 8-24,1 0 1,-1-1 0,-1-1 0,1 0 0,-1 0 0,0-1 0,12-7-1,-8-1-1316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7.403"/>
    </inkml:context>
    <inkml:brush xml:id="br0">
      <inkml:brushProperty name="width" value="0.05" units="cm"/>
      <inkml:brushProperty name="height" value="0.05" units="cm"/>
    </inkml:brush>
  </inkml:definitions>
  <inkml:trace contextRef="#ctx0" brushRef="#br0">1 145 6841,'29'-69'2125,"-28"68"-2083,-1 0 1,0 0-1,0 0 0,0 0 1,1 0-1,-1 0 1,0 0-1,0 0 0,0 0 1,0 0-1,-1 0 0,1 0 1,0 0-1,0 0 1,-1 0-1,1 0 0,0 0 1,-1 0-1,1 0 0,-1 1 1,0-3-1,-4 2 596,5 10 606,5 17-1166,0-5 93,-1 1 0,-1-1 1,1 35-1,-4 11 2867,26-117-2588,15-34-224,-35 72-218,0 0 0,1 0 0,0 1 0,0-1 0,12-11 0,-14 17-13,0 1 1,1-1-1,0 1 0,0 0 1,0 0-1,1 1 1,0 0-1,-1 0 0,1 0 1,9-2-1,-13 5-2,1 0 0,-1 1 0,0-1 0,1 1 0,-1 0 0,0 0 0,1 0 0,-1 0 0,0 0 0,1 1 0,-1-1 0,0 1 0,1 0 1,-1 0-1,0 1 0,0-1 0,0 0 0,0 1 0,0 0 0,0 0 0,-1 0 0,1 0 0,0 0 0,-1 1 0,4 4 0,4 6-34,0 0 0,-1 0 1,-1 1-1,8 17 0,-8-15 31,15 33 33,-14-29-12,21 37 1,-18-46-627,-10-11-472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8.141"/>
    </inkml:context>
    <inkml:brush xml:id="br0">
      <inkml:brushProperty name="width" value="0.05" units="cm"/>
      <inkml:brushProperty name="height" value="0.05" units="cm"/>
    </inkml:brush>
  </inkml:definitions>
  <inkml:trace contextRef="#ctx0" brushRef="#br0">359 123 6689,'42'-45'2005,"-41"44"-1953,0-1-1,0 1 1,-1 0 0,1-1 0,0 1 0,-1 0 0,1-1-1,-1 1 1,0-1 0,1 1 0,-1-1 0,0 1-1,0-1 1,0 1 0,0-1 0,0 1 0,0-1-1,0 1 1,-1-1 0,1 1 0,0 0 0,-1-1-1,1 1 1,-1-1 0,0 1 0,1 0 0,-1-1-1,0 1 1,-1-1 0,-1-1 138,1 0 1,-1 0-1,1 1 0,-1-1 1,0 1-1,0-1 1,0 1-1,-6-2 0,4 2-130,-1 0 0,1 0-1,-1 1 1,0 0 0,1 0 0,-1 1-1,0 0 1,1 0 0,-1 0-1,0 0 1,-10 3 0,0 1-50,1 0 0,0 1 1,-15 7-1,16-7 26,0 2 1,1 0 0,0 1-1,1 0 1,0 1-1,0 0 1,0 1 0,2 0-1,-1 0 1,1 2 0,1-1-1,0 1 1,0 1-1,1-1 1,1 1 0,0 1-1,1-1 1,1 1-1,0 0 1,0 1 0,2-1-1,0 1 1,-2 18 0,5-29-33,0 0 0,0 0 1,0-1-1,0 1 0,1 0 1,0-1-1,0 1 0,0 0 0,0-1 1,0 1-1,1-1 0,-1 1 1,1-1-1,0 0 0,0 0 1,1 0-1,-1 0 0,0 0 1,1 0-1,0-1 0,0 1 1,-1-1-1,1 0 0,1 0 1,-1 0-1,0 0 0,1 0 1,-1-1-1,0 1 0,7 0 1,5 3 2,1-2 1,-1 0-1,1-1 0,0-1 1,30-1-1,-35 0-292,1-1-1,-1-1 1,23-6 0,5-2-1268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8.926"/>
    </inkml:context>
    <inkml:brush xml:id="br0">
      <inkml:brushProperty name="width" value="0.05" units="cm"/>
      <inkml:brushProperty name="height" value="0.05" units="cm"/>
    </inkml:brush>
  </inkml:definitions>
  <inkml:trace contextRef="#ctx0" brushRef="#br0">64 200 5321,'29'-36'1883,"-29"36"-1867,0 0 0,0 0 0,0 0-1,0 0 1,1 0 0,-1 0 0,0 0-1,0 0 1,0-1 0,0 1 0,0 0 0,0 0-1,0 0 1,0 0 0,0 0 0,0 0 0,0-1-1,0 1 1,1 0 0,-1 0 0,0 0-1,0 0 1,0-1 0,0 1 0,0 0 0,0 0-1,0 0 1,0 0 0,0 0 0,-1-1-1,1 1 1,0 0 0,0 0 0,0 0 0,0 0-1,0 0 1,0-1 0,0 1 0,0 0 0,0 0-1,0 0 1,0 0 0,-1 0 0,1 0-1,0 0 1,0-1 0,0 1 0,0 0 0,0 0-1,0 0 1,-1 0 0,1 0 0,0 0-1,-10 1 337,9 0-254,1-1 0,0 0 0,-1 0 0,1 0 0,0 1 0,-1-1 0,1 0 0,-1 0 0,1 0 0,0 0 0,-1 0 0,1 0 0,-1 0 0,1 0 0,0 0 0,-1 0 0,1 0 1,0 0-1,-1 0 0,1 0 0,-1 0 0,1-1 0,0 1 0,-1 0 0,1 0 0,0 0 0,-1-1 0,2 0-86,0 0 0,-1 0 0,1 0 0,1 1-1,-1-1 1,0 0 0,0 1 0,0-1 0,0 0 0,0 1 0,1-1 0,-1 1-1,2-1 1,6-2 21,53-27 91,50-22 81,-112 52-239,25-12 446,-25 11-389,0 1 0,1 0 0,-1 0 0,0 0 0,0-1 0,0 1 0,1 0 0,-1 0 0,0-1 0,0 1 0,0 0 0,0-1 1,0 1-1,0 0 0,1 0 0,-1-1 0,0 1 0,0 0 0,0-1 0,0 1 0,0 0 0,0-1 0,0 1 0,0 0 0,0-1 0,0 1 1,-1 0-1,1-1 0,-13-9 320,7 8-343,0 1 0,-1-1 1,1 1-1,-1 1 0,1-1 1,-1 1-1,1 0 0,-1 0 1,1 1-1,-1 0 0,-10 2 1,16-2-1,-10 1 0,-1 2 0,1-1 0,0 1 0,0 1 0,1 0 0,-1 1 0,1 0 0,-10 8 0,13-9-3,0 0 1,0 1 0,1 0-1,-1 0 1,2 1-1,-1 0 1,1 0 0,0 0-1,0 0 1,1 1-1,0 0 1,0 0-1,1 0 1,0 0 0,0 1-1,1-1 1,0 1-1,1 0 1,0-1 0,0 1-1,1 0 1,0 0-1,0-1 1,1 1 0,0 0-1,1 0 1,0-1-1,0 1 1,1-1 0,0 0-1,0 0 1,1 0-1,0 0 1,1 0 0,6 8-1,-8-12 12,-1-1 0,1 0 1,-1 0-1,1-1 0,0 1 0,1-1 0,-1 1 0,0-1 1,0 0-1,1 0 0,0-1 0,-1 1 0,1-1 0,0 1 1,6 0-1,-4-1 37,0-1 0,-1 0 0,1 0 0,0 0 0,-1-1 0,1 0 0,0 0 0,-1 0 0,10-4 1,5-4 165,-1-1 1,0 0 0,-1-1-1,26-22 1,-22 17-49,-1-2 0,-2-1 0,1 0 0,19-27 0,-29 32-86,-1 1 0,0-2 0,-1 1-1,0-1 1,-1 0 0,-1-1 0,0 0 0,3-17-1,-4 0 139,-5 32-211,0 0 1,0 0 0,0 0-1,0 0 1,0 1 0,0-1-1,0 0 1,0 0 0,0 0 0,0 0-1,0 1 1,0-1 0,-1 0-1,1 0 1,0 0 0,0 1-1,-1-1 1,1 0 0,-1 0-1,1 1 1,-1-1 0,1 0-1,-1 1 1,1-1 0,-1 1-1,0-1 1,1 1 0,-1-1-1,0 1 1,0-1 0,1 1 0,-2-1-1,-25 2 16,26-1-27,0 0 0,0 0 0,0 0 0,0 0 0,1 1 0,-1-1 0,0 0 0,0 0 0,0 0 0,1 1-1,-1-1 1,0 1 0,0-1 0,1 0 0,-1 1 0,0-1 0,1 1 0,-1-1 0,1 1 0,-1 0 0,0-1 0,1 1-1,0 0 1,-1-1 0,1 1 0,-1 0 0,1 0 0,0-1 0,-1 2 0,12 10-73,39 32 76,52 54 3,-92-87-3,1 1-1,-2 1 1,0-1-1,0 1 0,10 23 1,-17-31-1,0 0 0,0 0 1,-1 0-1,0 0 1,0 0-1,0 0 1,0 0-1,-1 0 1,0 7-1,0-9 2,-1 0-1,0 0 1,1 0-1,-1 0 1,0 0-1,-1 0 1,1 0 0,0 0-1,-1-1 1,0 1-1,1 0 1,-1-1-1,0 1 1,-1-1 0,1 0-1,-3 3 1,-7 3-81,0-1 0,-1 0-1,0 0 1,0-2 0,0 1 0,0-2 0,-1 0 0,-17 3 0,-27 6-831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1.101"/>
    </inkml:context>
    <inkml:brush xml:id="br0">
      <inkml:brushProperty name="width" value="0.05" units="cm"/>
      <inkml:brushProperty name="height" value="0.05" units="cm"/>
    </inkml:brush>
  </inkml:definitions>
  <inkml:trace contextRef="#ctx0" brushRef="#br0">427 28 5265,'1'7'413,"3"14"553,-3-15-389,1-7 286,-2 0-720,0 0 1,1 0-1,-1 0 0,0 0 0,0-1 0,1 1 0,-1 0 0,0 0 0,0 0 0,0 0 0,-1 0 1,1 0-1,0-1 0,0 1 0,0 0 0,-1 0 0,1 0 0,-1 0 0,1 0 0,-1 0 0,1 0 0,-1 0 1,0 0-1,1 0 0,-1 1 0,0-1 0,0 0 0,1 0 0,-1 1 0,0-1 0,0 0 0,0 1 0,0-1 1,0 1-1,0-1 0,-1 0 0,-13-1-137,1 1 0,0 0 0,-28 2 0,37 0-6,-14 1 1,0 1 0,0 1 0,1 0 0,-1 1 0,-23 12 0,-6 0 0,36-13-14,1 1 1,0 0-1,0 0 1,0 1-1,1 1 1,0 0 0,-13 11-1,19-15 3,0 0 1,1 1-1,-1 0 0,1 0 0,0 0 0,0 0 1,0 0-1,0 1 0,1-1 0,-1 1 1,1 0-1,0-1 0,1 1 0,-1 0 1,1 0-1,0 0 0,0 0 0,1 1 1,0 7-1,0-9 6,1 0 0,0 0 0,0-1 0,1 1 0,-1 0 0,1-1 0,-1 1 0,1-1 0,0 1 0,1-1 0,-1 0 0,1 0 0,-1 0 0,1 0 0,0 0 0,0-1 0,0 1 1,0-1-1,1 0 0,3 2 0,-2-1 2,0 0 0,1-1 0,0 0 0,-1 0 0,1 0 0,0-1 0,0 0 0,0 0 0,0 0 1,0-1-1,0 0 0,9-1 0,-1-1 20,-1-1 0,0-1 0,0 0 0,22-11 0,48-31 63,-50 27-64,-32 18-17,23-11 26,0-2 0,-1-1 0,0-1-1,37-35 1,-58 49-11,-1 0-1,1 0 1,-1 0 0,1 0-1,-1-1 1,0 1-1,0-1 1,0 1 0,0-1-1,0 1 1,-1-1-1,1 0 1,-1 1 0,0-1-1,0 0 1,0 1 0,0-1-1,0 0 1,-1-3-1,0 0 14,-1 0 1,1 1-1,-1-1 0,-1 1 0,1-1 0,-1 1 0,-5-7 1,8 11-32,0 1 1,0 0 0,0-1 0,0 1 0,0-1-1,0 1 1,0 0 0,-1-1 0,1 1 0,0 0-1,0-1 1,0 1 0,-1 0 0,1 0-1,0-1 1,0 1 0,-1 0 0,1 0 0,0-1-1,-1 1 1,1 0 0,0 0 0,-1 0 0,1-1-1,0 1 1,-1 0 0,1 0 0,-1 0 0,1 0-1,0 0 1,-1 0 0,1 0 0,0 0-1,-1 0 1,1 0 0,-1 0 0,1 0 0,0 0-1,-1 0 1,1 0 0,-1 1 0,0 1-2,0 0-1,0 0 1,0 0 0,0 0 0,1 0 0,-1 0-1,1 0 1,-1 1 0,1 3 0,-3 22-7,2-1 1,4 56-1,7 20 3,-4-35 9,3 0-1,22 84 0,-25-132 2,-1 0-1,-1 0 1,-1 0-1,2 32 1,-5-46 1,0 1 0,-1-1 0,1 1 0,-1-1 0,-1 0 0,1 1 0,-1-1 0,0 0 0,0 0 0,-1 0 0,0-1 0,0 1 0,0 0 0,-1-1 0,0 0 0,0 0 0,0 0 1,-7 6-1,6-7 35,0-1 0,0 0 0,0 0 0,-1 0 0,1-1 0,-1 1 0,1-1 0,-1-1 0,0 1 0,0-1 1,0 0-1,0 0 0,0-1 0,1 0 0,-1 0 0,0 0 0,-7-2 0,-3 0 122,1-1 0,-1-1 0,1-1 0,0 0 0,-17-9 0,28 12-97,0 0-1,0 0 0,0 0 0,0 0 0,1-1 1,-1 1-1,1-1 0,0 0 0,0 0 1,-6-7-1,8 7-42,0 1 1,-1-1-1,1 0 1,1 0-1,-1 0 1,0 0-1,1 0 1,-1 0-1,1 0 1,0 0-1,0 0 1,0 0-1,0 0 1,1 0-1,-1 0 1,1 0-1,1-3 1,3-12-29,1 1-1,0 1 1,2-1 0,0 1 0,1 0 0,0 1 0,1 0-1,1 0 1,0 1 0,1 1 0,1 0 0,0 0-1,24-17 1,13-4-521,1 2-1,93-43 1,-121 64 118,11-5-713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1.996"/>
    </inkml:context>
    <inkml:brush xml:id="br0">
      <inkml:brushProperty name="width" value="0.05" units="cm"/>
      <inkml:brushProperty name="height" value="0.05" units="cm"/>
    </inkml:brush>
  </inkml:definitions>
  <inkml:trace contextRef="#ctx0" brushRef="#br0">0 152 5761,'16'36'1743,"-16"-37"-1692,0 1 0,0 0-1,0 0 1,0 0 0,0 0-1,0 0 1,-1 0 0,1-1 0,0 1-1,0 0 1,0 0 0,0 0-1,-1 0 1,1 0 0,0 0-1,0 0 1,0 0 0,0 0 0,-1 0-1,1 0 1,0 0 0,0 0-1,0 0 1,0 0 0,-1 0-1,1 0 1,0 0 0,0 0 0,0 0-1,0 0 1,-1 0 0,1 1-1,0-1 1,0 0 0,0 0-1,0 0 1,0 0 0,-1 0 0,1 0-1,0 0 1,0 1 0,0-1-1,0 0 1,0 0 0,0 0-1,0 0 1,0 1 0,-1-1 0,1 0-1,0 0 1,0 0 0,0 0-1,0 1 1,0-1 0,0 0-1,0 0 1,0 0 0,0 0-1,0 1 1,0-1 0,0 0 0,55-18 331,-35 13-299,27-13 0,4-2 214,-27 11-181,-1 0 0,28-17 0,-49 25-62,-1 0-1,1 0 1,-1 0-1,1 0 1,-1 0-1,1 0 1,-1-1-1,0 1 1,0-1-1,0 1 1,0-1 0,0 1-1,0-1 1,0 1-1,0-1 1,0 0-1,-1 0 1,1 1-1,-1-1 1,0 0-1,1 0 1,-1 0-1,0 0 1,0 1-1,0-1 1,0 0-1,0 0 1,-1-3 0,-2-2 46,2 5-98,0 1 1,1-1-1,-1 1 0,0-1 0,0 1 0,0-1 0,0 1 1,0 0-1,0-1 0,0 1 0,-1 0 0,1 0 0,0 0 1,-1 0-1,1 0 0,0 0 0,-1 0 0,0 1 0,1-1 1,-1 0-1,1 1 0,-1 0 0,0-1 0,1 1 0,-1 0 1,0-1-1,-1 1 0,-2-1-3,-1 0 0,1 0-1,0 1 1,0-1 0,0 1 0,-1 0 0,1 1 0,0-1-1,0 1 1,-1 0 0,1 0 0,0 1 0,0-1 0,0 1-1,-8 5 1,-65 42-59,74-47 58,-1 1 0,1 0 0,-1 0-1,1 0 1,0 0 0,0 1 0,0-1 0,1 1-1,-1 0 1,1 0 0,0 0 0,0 1 0,0-1-1,1 1 1,0 0 0,0 0 0,-2 5 0,3-5 0,0 0 0,1 0 0,-1-1 0,1 1 1,0 0-1,1 0 0,-1 0 0,1 0 1,0-1-1,0 1 0,0 0 0,1-1 1,-1 1-1,1-1 0,1 1 0,-1-1 0,0 0 1,6 7-1,-2-5 6,-1 0 0,1 0 0,1 0 1,-1-1-1,1 0 0,0 0 0,0-1 0,0 0 0,1 0 1,-1-1-1,1 0 0,0 0 0,0-1 0,10 2 1,2 0 9,0-1 0,0-1 0,0-1 0,37-3 0,-52 2-79,0-1 1,0 0-1,-1 0 0,1 0 0,0-1 1,-1 0-1,1 0 0,6-3 0,7-7-605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2.592"/>
    </inkml:context>
    <inkml:brush xml:id="br0">
      <inkml:brushProperty name="width" value="0.05" units="cm"/>
      <inkml:brushProperty name="height" value="0.05" units="cm"/>
    </inkml:brush>
  </inkml:definitions>
  <inkml:trace contextRef="#ctx0" brushRef="#br0">1 84 4921,'35'-65'2167,"-29"52"594,-7 10-1838,-4 9-531,12 28-296,-2 0 0,2 50 0,-6-56 164,-2-13-25,2 0 1,0 0-1,4 21 0,7-69 3155,-7 18-3353,23-60 1,-24 66-52,1 0 0,0 0 0,0 0 0,1 1 1,0-1-1,10-9 0,-7 10 8,0 0 1,1 1 0,0 0-1,0 0 1,0 1-1,1 1 1,0 0 0,0 0-1,1 1 1,-1 0 0,15-2-1,-18 5-4,0-1 0,0 2 0,-1-1 0,1 1 0,0 0 0,0 1 0,0 0 0,0 0-1,-1 1 1,1 0 0,-1 0 0,1 0 0,-1 1 0,0 1 0,0-1 0,0 1 0,0 0 0,8 7 0,-3 0-4,-1 0-1,0 0 1,-1 1 0,-1 1 0,0 0 0,8 15-1,-3-2 32,-2 0-1,13 39 0,-24-62-60,10 24 121,-11-26-120,1-1 1,-1 1 0,0 0 0,1 0 0,-1-1-1,1 1 1,-1 0 0,1-1 0,-1 1 0,1-1-1,-1 1 1,1 0 0,0-1 0,-1 1 0,1-1 0,0 1-1,-1-1 1,1 0 0,0 1 0,0-1 0,0 0-1,-1 0 1,1 1 0,0-1 0,0 0 0,0 0-1,-1 0 1,2 0 0,5-3-1038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23.469"/>
    </inkml:context>
    <inkml:brush xml:id="br0">
      <inkml:brushProperty name="width" value="0.05" units="cm"/>
      <inkml:brushProperty name="height" value="0.05" units="cm"/>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3.251"/>
    </inkml:context>
    <inkml:brush xml:id="br0">
      <inkml:brushProperty name="width" value="0.05" units="cm"/>
      <inkml:brushProperty name="height" value="0.05" units="cm"/>
    </inkml:brush>
  </inkml:definitions>
  <inkml:trace contextRef="#ctx0" brushRef="#br0">1 160 5441,'0'0'1818,"8"0"-687,9-2-832,0-1 1,22-6 0,-28 5-138,0 0 0,-1 0 1,0-1-1,12-8 0,9-3 54,-17 10-79,31-16-49,-42 21 9,-1-1 0,1 0-1,-1 0 1,1 0 0,-1 0-1,0 0 1,1 0 0,-1 0 0,0-1-1,0 1 1,-1-1 0,3-3 0,-4 5-56,0 1 0,0-1 0,0 1 1,0-1-1,0 0 0,0 1 1,-1-1-1,1 1 0,0-1 1,0 1-1,0-1 0,-1 0 1,1 1-1,0-1 0,-1 1 0,1-1 1,0 1-1,-1 0 0,1-1 1,-1 1-1,1-1 0,-1 1 1,1 0-1,-1-1 0,1 1 1,-1 0-1,1 0 0,-1-1 0,1 1 1,-2 0-1,-27-11-79,22 8 38,1 1-4,1 0 1,-1 0-1,0 0 1,0 1-1,0 0 1,-1 0 0,1 0-1,0 1 1,0 0-1,-9 1 1,9 0-7,0 0 0,1 1 0,-1 0 0,1 0 0,0 0 0,-1 1 0,1 0 0,0 0 0,0 0 0,1 0-1,-1 1 1,1 0 0,0 0 0,0 0 0,0 0 0,0 1 0,1 0 0,-1-1 0,1 1 0,1 1 0,-1-1 0,1 0 0,0 1 0,0-1 0,0 1 0,-1 9 0,1 1-1,1-3-2,0 0 1,0 0-1,1 0 0,1 0 1,2 16-1,-2-25 15,0 0 0,1 0 0,-1 0 0,1-1 0,-1 1 0,1-1 0,0 1 0,1-1-1,-1 0 1,0 0 0,1 0 0,0 0 0,0 0 0,0 0 0,0-1 0,0 0 0,0 1 0,1-1 0,-1 0 0,1-1 0,-1 1-1,5 1 1,9 2-49,1-1 0,0-1 0,0 0 0,0-1 1,0-1-1,0-1 0,1 0 0,23-5 0,-10-1-1114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3.769"/>
    </inkml:context>
    <inkml:brush xml:id="br0">
      <inkml:brushProperty name="width" value="0.05" units="cm"/>
      <inkml:brushProperty name="height" value="0.05" units="cm"/>
    </inkml:brush>
  </inkml:definitions>
  <inkml:trace contextRef="#ctx0" brushRef="#br0">0 204 5129,'4'-21'2906,"-1"-30"0,3 50-2822,19 1-71,-16 0-15,0 0 0,0 0 0,0 1 0,0 0 1,0 1-1,14 4 0,-16-4-1,-1 0 0,0 1 0,0-1 0,0 1 0,0 1 0,-1-1 0,1 1 0,-1 0 1,0 0-1,0 1 0,-1-1 0,1 1 0,-1 0 0,0 0 0,0 1 0,-1-1 0,5 9 0,1 7 22,0 0 1,-1 1-1,7 36 0,-7-37-210,-5-14 4140,-4-9-3895,0-1 0,0 1 0,1-1 0,0 1 1,-1-1-1,1 1 0,0-1 0,0 1 0,0-1 0,1 1 0,0-4 0,1-10 25,0-3-76,1-1-1,1 1 1,0-1 0,2 1-1,0 0 1,2 1-1,0 0 1,0 0-1,2 1 1,0 0-1,21-26 1,-22 34-290,0 0 0,1 1 0,0 1 0,0-1 0,0 2 0,1-1 0,15-5 0,-3 4-2165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4.569"/>
    </inkml:context>
    <inkml:brush xml:id="br0">
      <inkml:brushProperty name="width" value="0.05" units="cm"/>
      <inkml:brushProperty name="height" value="0.05" units="cm"/>
    </inkml:brush>
  </inkml:definitions>
  <inkml:trace contextRef="#ctx0" brushRef="#br0">368 52 6641,'-7'-7'3214,"5"5"-3070,0 0 0,0 1 0,1-1-1,-1 0 1,1 0 0,0 0 0,-1 0-1,-1-3 1,2 3-73,0 0 0,-1 0 0,0 0 0,1 1 0,-1-1 0,0 0 0,0 1 0,0 0 0,0-1 1,0 1-1,0 0 0,0 0 0,-1 0 0,1 0 0,0 0 0,-1 1 0,1-1 0,0 1 0,-1 0 0,1-1 0,-1 1 0,1 0 0,0 0 0,-1 1 0,-4 0 0,-4 0-55,0 1 0,0 1 0,1 0 0,-14 5 0,10-2 1,0 0 0,0 2 0,1 0 0,0 0 0,0 1 0,-22 21 0,15-9-9,0 1 0,-29 44 0,47-65-11,1 1 1,0 0-1,-1 0 1,1 0 0,0 0-1,0 0 1,0 0-1,1 1 1,-1-1-1,0 0 1,1 0-1,-1 1 1,1-1 0,0 0-1,0 0 1,0 1-1,0-1 1,0 0-1,1 1 1,0 3-1,1-3 2,-1 0-1,1 1 0,0-1 0,1 0 0,-1 0 0,1-1 0,-1 1 0,1-1 0,0 1 0,0-1 1,0 0-1,5 3 0,-1-1 18,0 0 0,1 0-1,-1-1 1,1 0 0,-1-1 0,1 0 0,0 0 0,0-1 0,0 1-1,13-1 1,-17-1 19,0 0-1,1 0 1,-1-1-1,0 1 1,0-1-1,1 0 1,-1 0-1,0-1 1,0 1-1,0-1 1,0 0-1,-1 0 1,1 0-1,0 0 1,-1-1-1,1 1 1,-1-1-1,0 0 1,0 0-1,0 0 1,4-6-1,-2 1 6,0 0-1,0-1 1,-1 1 0,0-1-1,-1 0 1,0 0-1,0 0 1,-1-1-1,0 1 1,-1-1 0,1-9-1,-2 15-39,0-2-2,0 1 0,0 0 0,1-1 0,-1 1 0,1 0 0,0-1 0,1 1 0,-1 0 0,1 0-1,3-6 1,-4 10-20,0 8-286,26 70 304,-5-16 12,-14-39-28,0-1 1,2 1 0,0-1 0,22 32 0,-30-49-543,2-4-259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4.930"/>
    </inkml:context>
    <inkml:brush xml:id="br0">
      <inkml:brushProperty name="width" value="0.05" units="cm"/>
      <inkml:brushProperty name="height" value="0.05" units="cm"/>
    </inkml:brush>
  </inkml:definitions>
  <inkml:trace contextRef="#ctx0" brushRef="#br0">0 170 7938,'11'-117'2396,"-3"77"-1588,-8 39-795,1 0 0,-1 1 0,0-1 1,1 0-1,-1 1 0,0-1 1,1 0-1,-1 1 0,1-1 1,-1 1-1,1-1 0,-1 1 1,1-1-1,0 1 0,-1-1 1,1 1-1,-1-1 0,1 1 0,0 0 1,1-1-1,-2 1-5,0 0-1,1 0 1,-1 1 0,0-1-1,1 0 1,-1 0 0,0 0-1,0 1 1,1-1 0,-1 0-1,0 0 1,0 1 0,1-1-1,-1 0 1,0 0 0,0 1-1,0-1 1,1 0 0,-1 1-1,0-1 1,0 0 0,0 1-1,0-1 1,0 0 0,0 1-1,0-1 1,0 1 0,0-1-1,0 0 1,0 1 0,3 21 62,-1-9-70,21 122 92,15 121 675,-33-210-879,-5-44-217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5.275"/>
    </inkml:context>
    <inkml:brush xml:id="br0">
      <inkml:brushProperty name="width" value="0.05" units="cm"/>
      <inkml:brushProperty name="height" value="0.05" units="cm"/>
    </inkml:brush>
  </inkml:definitions>
  <inkml:trace contextRef="#ctx0" brushRef="#br0">0 118 7378,'4'1'477,"0"0"1,0 0 0,1-1 0,-1 1-1,0-1 1,0 0 0,4 0 0,5-2-366,0 0 1,18-6 0,-1 0 306,25-3-99,282-49 731,-290 56-1016,-19 2-93,-1-1 0,45-10-1,-63 9-382,-3 0-207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5.903"/>
    </inkml:context>
    <inkml:brush xml:id="br0">
      <inkml:brushProperty name="width" value="0.05" units="cm"/>
      <inkml:brushProperty name="height" value="0.05" units="cm"/>
    </inkml:brush>
  </inkml:definitions>
  <inkml:trace contextRef="#ctx0" brushRef="#br0">174 106 3825,'-2'0'739,"-5"0"3126,10 0-2183,30-4-1307,-23 2-354,-4 2-12,0-1 0,0-1 0,0 1 0,0-1 0,-1 0 0,1 0 0,-1-1 0,1 1 0,-1-1 0,6-5 0,0 1 73,1 1 0,-1 0 0,1 0 0,0 2 0,24-8 0,-35 12-66,10-6 268,-11-1 185,-2 6-442,0-1-1,-1 1 1,1 0 0,0-1 0,0 1 0,-1 0-1,1 0 1,0 1 0,-1-1 0,-3 0-1,-3-2-21,-1 2-1,1-1 1,0 1 0,-1 0-1,1 1 1,-1 0-1,1 1 1,-13 2 0,-38 7 6,30-6-1,-55 16 1,76-17-12,2-1-5,-1 1 0,0-1 0,1 2-1,-1-1 1,-9 7 0,15-8 5,1-1 0,-1 0-1,1 1 1,-1-1 0,1 1 0,0 0-1,-1-1 1,1 1 0,0 0-1,0 0 1,0 0 0,0 0 0,1 0-1,-1 0 1,1 0 0,-1 0-1,1 0 1,-1 0 0,1 0 0,0 0-1,0 0 1,0 0 0,0 0-1,1 0 1,-1 0 0,1 3 0,1 2 0,1 1 0,0 0 0,0-1 0,1 0 0,0 1 0,0-2 0,0 1 0,1 0 0,0-1 0,0 0 0,8 7 0,10 7 66,38 28-1,-56-45-44,2 3 26,1-1 0,1 0-1,-1-1 1,1 0 0,-1 0 0,1-1 0,0 0 0,1 0-1,13 1 1,-18-3-52,1-1 0,-1 1 0,1-1 0,-1-1 0,1 1-1,-1-1 1,0 0 0,1 0 0,-1-1 0,0 1 0,0-1 0,0-1 0,0 1 0,0 0-1,0-1 1,0 0 0,7-7 0,3-5-503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6.610"/>
    </inkml:context>
    <inkml:brush xml:id="br0">
      <inkml:brushProperty name="width" value="0.05" units="cm"/>
      <inkml:brushProperty name="height" value="0.05" units="cm"/>
    </inkml:brush>
  </inkml:definitions>
  <inkml:trace contextRef="#ctx0" brushRef="#br0">425 283 6041,'5'0'414,"-1"-1"-1,1 1 1,-1-1-1,0 0 0,1-1 1,-1 1-1,5-3 1,6-2 595,-34-4 424,-1 5-1384,-1 0 0,1 1 1,-1 1-1,0 1 1,0 1-1,0 1 0,0 1 1,0 0-1,0 2 1,1 0-1,-1 2 0,1 0 1,0 1-1,0 1 1,1 1-1,-1 1 1,2 0-1,0 1 0,-23 17 1,39-25-50,-1 0 1,0 1-1,0-1 1,1 1-1,-1-1 1,1 1-1,0 0 1,0 0-1,0 0 1,0 0 0,1 0-1,-1 1 1,1-1-1,-1 0 1,1 1-1,1-1 1,-1 1-1,0-1 1,1 1-1,-1 6 1,2-6 2,-1-1 0,1 0 0,0 1 0,0-1 0,1 0 0,-1 1 0,1-1 0,-1 0 0,1 0 1,0 0-1,0-1 0,0 1 0,1 0 0,-1-1 0,1 1 0,-1-1 0,1 0 0,0 0 0,0 0 0,0 0 0,5 2 0,0 0 36,1-1 0,-1-1 0,1 1 0,-1-1 0,1-1 0,0 0 0,0 0 0,0 0-1,0-1 1,-1-1 0,1 1 0,0-2 0,0 1 0,0-1 0,-1 0 0,15-6 0,3-3 23,-1 0-1,0-2 1,0 0 0,22-18 0,-40 26-20,0 0 0,0 0 0,0 0 0,-1-1 0,0 0 0,0 0 0,9-14 0,-13 15-11,1 1 1,-2-1-1,1 1 0,0-1 1,-1 0-1,0 1 0,0-1 0,-1 0 1,1 0-1,-1 0 0,0 0 0,0 0 1,-1 0-1,1 1 0,-3-8 0,-6-34 8,-3 1-1,-32-84 0,32 109-42,12 20 2,0-1 0,-1 1 1,1-1-1,-1 1 0,1 0 0,-1-1 0,1 1 0,-1-1 1,1 1-1,-1 0 0,1-1 0,-1 1 0,1 0 0,-1 0 0,0 0 1,1-1-1,-1 1 0,1 0 0,-1 0 0,0 0 0,1 0 0,-1 0 1,0 0-1,1 0 0,-1 0 0,1 0 0,-1 0 0,0 1 1,1-1-1,-2 0 0,2 1-3,0-1 0,-1 0 1,1 0-1,0 1 0,-1-1 1,1 0-1,0 0 0,-1 1 1,1-1-1,0 0 0,0 1 1,0-1-1,-1 1 0,1-1 1,0 0-1,0 1 0,0-1 0,0 1 1,0-1-1,0 0 0,-1 1 1,1-1-1,0 1 0,0-1 1,0 0-1,0 1 0,1-1 1,-1 1-1,0-1 0,0 0 1,0 1-1,0 0 0,1 5-16,1 18 9,1 1 1,1-1-1,1 0 1,1-1-1,17 44 0,-23-66 13,25 70 78,2-1 0,42 74 0,-60-130 441,-3-9 2510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25.536"/>
    </inkml:context>
    <inkml:brush xml:id="br0">
      <inkml:brushProperty name="width" value="0.05" units="cm"/>
      <inkml:brushProperty name="height" value="0.05" units="cm"/>
    </inkml:brush>
  </inkml:definitions>
  <inkml:trace contextRef="#ctx0" brushRef="#br0">15 54 3209,'-15'-5'9023,"26"7"-9280,-4 0 276,13 3 34,1-1-1,-1-1 0,1-1 1,27 0-1,107 3 144,-18 1 110,181-16 0,56-4-148,-242 13-96,-6-1 221,337-15 564,-398 11-795,145-17 69,-188 20-462,30-1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28.644"/>
    </inkml:context>
    <inkml:brush xml:id="br0">
      <inkml:brushProperty name="width" value="0.05" units="cm"/>
      <inkml:brushProperty name="height" value="0.05" units="cm"/>
    </inkml:brush>
  </inkml:definitions>
  <inkml:trace contextRef="#ctx0" brushRef="#br0">65 113 5121,'-17'-8'820,"13"6"-506,1 1 0,-1-1 0,1 0 0,0 1 0,0-2-1,0 1 1,0 0 0,-3-3 0,-6 3 2804,8 3-1563,12-1-1208,107 14-227,7-4 96,185-7 1,-134-5-162,-58 2-43,-52 1 10,112-11 1,8-10 39,25-3-12,-72 9-35,-41 5 2,-47 8-14,-36 1 47,-1 0 1,0-1-1,19-3 0,-28 0 41,-2 3-90,0 1 1,0 0-1,0 0 1,0 0-1,0-1 1,0 1 0,0 0-1,0 0 1,0 0-1,0-1 1,0 1-1,0 0 1,0 0-1,0 0 1,0-1-1,0 1 1,0 0-1,0 0 1,0 0-1,1-1 1,-1 1-1,0 0 1,0 0-1,0 0 1,0 0 0,0 0-1,1-1 1,-1 1-1,0 0 1,0 0-1,0 0 1,1 0-1,-1 0 1,0 0-1,0 0 1,0 0-1,1 0 1,-1 0-1,0 0 1,0 0-1,0 0 1,1 0 0,-1 0-1,0 0 1,0 0-1,0 0 1,1 0-1,37 1 53,-24-1-26,1 0-1,-1 0 1,0-1 0,26-6-1,-14 3 1,1 1 0,-1 1-1,55 3 1,-23 0-1,-55-4-574,-2 3-276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3.101"/>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22 127 5969,'-20'51'1817,"20"-51"-1799,0 1 1,0-1-1,0 0 1,-1 0-1,1 0 1,0 1-1,0-1 0,0 0 1,0 0-1,0 1 1,-1-1-1,1 0 1,0 1-1,0-1 1,0 0-1,0 0 1,0 1-1,0-1 1,0 0-1,0 1 1,0-1-1,0 0 1,0 0-1,0 1 1,0-1-1,0 0 1,0 1-1,1-1 0,-1 0 1,0 0-1,0 1 1,0-1-1,0 0 1,1 0-1,-1 0 1,0 1-1,0-1 1,0 0-1,1 0 1,-1 0-1,0 1 1,0-1-1,0 0 1,1 0-1,-1 0 1,0 0-1,1 0 1,-1 0-1,0 1 0,0-1 1,1 0-1,-1 0 1,0 0-1,1 0 1,-1 0-1,0 0 1,0 0-1,1 0 1,-1 0-1,0 0 1,1-1-1,-1 1 1,0 0-1,0 0 1,1 0-1,5 0 68,23 1-33,-7 1-26,-1-2 0,0 0 0,38-6 1,495-75 186,-223 36-137,-96 15-35,-107 14 61,160 2 1,-271 16-190,-16 0-2,-11-3 308,19 11-200,11 2-7,25 18-1,-22-14-5,-13-10 4,0 0-1,1-1 1,0 0-1,0-1 0,1 0 1,-1-1-1,1 0 1,15 2-1,-13-3 8,226 25 212,-152-20-181,121 3 42,-163-9-70,-18-3-3,7 1 43,-27 7-44,-15-10 37,-5 1-32,6 2-19,-38-1 0,0 3 0,-45 5 0,84-6-3,-381 41 14,-62 14-84,-31 5-48,278-28-43,-446 59-157,511-82 248,129-7 56,41-2-2810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26.299"/>
    </inkml:context>
    <inkml:brush xml:id="br0">
      <inkml:brushProperty name="width" value="0.05" units="cm"/>
      <inkml:brushProperty name="height" value="0.05" units="cm"/>
    </inkml:brush>
  </inkml:definitions>
  <inkml:trace contextRef="#ctx0" brushRef="#br0">0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3.526"/>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565 123 3553,'691'-68'2515,"-341"29"-2436,-173 25-415,258 13 0,-373 1-389,-111 11 2403,-424 54-1374,273-42-300,177-20-14,-853 119-684,347-49-2825,399-61 2510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5.097"/>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1 270 4705,'4'-6'5129,"621"-98"-5038,-1 26-77,2 22 52,-500 46-54,-115 9-11,265-13 38,-272 14-44,2 0-17,0 0 0,0 0 0,0 1 0,0 0 0,6 2-1,-15-4-20,0 1 0,0 0 0,0 0-1,1 0 1,-1 1 0,0-1-1,0 1 1,0 0 0,-3 0 0,-19 5 34,-147 17-4,-170 33 29,-389 103-7,639-142-7,-214 32 12,-78-24-185,368-25-268,29-2-733,201-12 959,-39 1 218,261-17 197,173-9 719,181 30 113,-516 27-825,-238-13-273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4.834"/>
    </inkml:context>
    <inkml:brush xml:id="br0">
      <inkml:brushProperty name="width" value="0.05" units="cm"/>
      <inkml:brushProperty name="height" value="0.05" units="cm"/>
    </inkml:brush>
  </inkml:definitions>
  <inkml:trace contextRef="#ctx0" brushRef="#br0">258 79 7194,'-1'-23'9888,"-6"5"-8050,5 16-1888,-1-1 0,1 1-1,0 0 1,-1 1 0,1-2 0,0 1 0,-2 1 0,2 0 0,-1-2 0,0 2-1,0 0 1,1 0 0,-2 0 0,-2 0 0,-4-3 42,7 3 4,-1 0 1,0-1-1,0 0 0,1 2 0,-2-1 0,2 0 1,-1 1-1,0 0 0,0-1 0,0 1 0,0 1 0,0-1 1,0 0-1,1 1 0,-2 0 0,2 1 0,-1-1 0,0 0 1,-4 2-1,1 2-11,0-1 1,0 1-1,0 1 0,0 0 1,2-1-1,-2 2 0,1-1 1,1 1-1,0 0 0,-7 12 1,6-7-22,2-1 0,-1 2 1,1-2-1,1 2 0,0-1 1,-2 22-1,5-29 20,-1 2-1,2-1 1,-1 0-1,1 0 1,-1-1 0,3 1-1,-2 0 1,0-1-1,1 1 1,1 0-1,-1 0 1,0-2-1,2 2 1,-1-1 0,1 0-1,-1 0 1,0-1-1,1 1 1,6 4-1,10 8 36,-1-1-1,2 1 1,27 14 0,2 2 20,-46-31-63,-2 0 0,2 1 0,-2-1-1,0 0 1,1 2 0,-1-2 0,0 0-1,0 2 1,1-1 0,-1-1 0,-1 2-1,0-1 1,4 8 0,-5-10 14,0 1 0,0-1 1,0 2-1,0-2 0,0 0 0,0 1 0,-1-1 1,1 2-1,0-2 0,-1 0 0,1 1 0,-2-1 1,2 0-1,-1 2 0,0-2 0,0 0 0,1 0 1,-1 0-1,0 0 0,0 1 0,-1-1 0,1 0 1,0 0-1,0 0 0,-1 0 0,1 1 0,-1-1 1,1-1-1,-1 1 0,1-1 0,0 1 0,-4 0 1,-4 3 145,0-1 1,-2 0-1,2 0 1,-1-1-1,0 0 1,-1-1-1,1 1 1,0-2 0,-1 0-1,2 0 1,-1-2-1,-1 1 1,1-1-1,0 1 1,1-3-1,-2 2 1,-9-6-1,10 4-53,-9-8-1036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5.369"/>
    </inkml:context>
    <inkml:brush xml:id="br0">
      <inkml:brushProperty name="width" value="0.05" units="cm"/>
      <inkml:brushProperty name="height" value="0.05" units="cm"/>
    </inkml:brush>
  </inkml:definitions>
  <inkml:trace contextRef="#ctx0" brushRef="#br0">0 204 6625,'109'-42'2509,"-103"39"-2196,1 1 1,-2 0-1,2 1 0,-1-2 1,1 2-1,-1 0 0,0 1 1,13-1-1,6 0 170,-8 0-194,-10-1-140,0 2-1,0-1 1,0 0-1,0 0 1,-1-1 0,1-1-1,0 1 1,0 0-1,0-2 1,6-3-1,31-13 1281,-42 16-1197,-1 0 0,-1 0 0,0 0 0,1 0 0,-1 0 0,-1 0 0,1 0 0,-1-6 0,1 9-170,0-1-64,-2 1 0,2-1 0,0 0 0,0 1 1,-1-1-1,1 1 0,-1 0 0,1-2 0,-1 2 1,0 0-1,0 0 0,1 0 0,-2-1 0,1 0 1,0 1-1,0 0 0,-1-1 0,-3 0-19,1-2 0,-1 2 0,0-1 0,1 2 0,-11-4 0,3 1-2,0 1 0,-23-3-1,32 6 18,0 0-1,0 0 0,0 1 1,-1-1-1,1 1 0,1 0 0,-2-1 1,1 2-1,0-1 0,0 1 1,1-1-1,-1 0 0,0 2 0,1-2 1,-1 1-1,-2 4 0,-1-2-17,1 2 0,1-1 1,-1 0-1,1 1 0,-3 7 0,3-6-2,2 0 1,-1-1-1,0 1 0,2 0 1,0 1-1,-1-1 0,2 0 1,-2 1-1,2-1 0,0 1 1,0-1-1,2 1 0,-1-1 1,0 0-1,2 8 0,1-3 28,-1 0 1,2-1-1,-1 1 0,2-1 0,-1-1 1,2 1-1,-2 0 0,13 11 0,-13-15 20,1-1-1,0-1 1,1 1-1,0-1 0,-1-1 1,1 1-1,15 7 1,-18-10-53,0 0 0,0-1-1,0 0 1,0 0 0,0 0 0,0-1 0,0 2 0,1-2 0,-1 0 0,0 0 0,0 0 0,1 0 0,-2-2 0,2 2-1,0-1 1,-2 0 0,6-2 0,10-7-672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5.713"/>
    </inkml:context>
    <inkml:brush xml:id="br0">
      <inkml:brushProperty name="width" value="0.05" units="cm"/>
      <inkml:brushProperty name="height" value="0.05" units="cm"/>
    </inkml:brush>
  </inkml:definitions>
  <inkml:trace contextRef="#ctx0" brushRef="#br0">38 14 7714,'-14'-11'6034,"14"10"-5981,0 1 0,0 0 0,0 0 0,-1 0 0,1-1 0,0 1 0,0 0 0,-1 0 0,1 0 0,0 0 0,0 0 0,-1-1 0,1 1 0,0 0 0,-2 0 0,2 0 0,0 0 0,0 0 0,-1 0 0,1 0 0,0 0 1,-1 0-1,1 0 0,0 0 0,0 0 0,-1 0 0,1 0 0,0 0 0,0 1 0,-1-1 0,1 0 0,0 0 0,0 0 0,-1 0 0,1 0 0,0 1 0,0-1 0,-1 0 0,1 0 0,0 1 0,0-1 0,0 0 0,0 0 0,-2 0 0,2 2 0,0-2 0,0 0 0,0 0 0,0 1 0,0-1 0,0 0 0,0 1 0,0-1 0,0 0 0,0 0 0,0 1 1,0-1-1,0 0 0,0 1 0,0-1 0,0 1 0,-10 206-361,9-175 320,2-1 1,0 0-1,3 0 1,7 35-1,-7-51 4,1 61-85,0-65-905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200"/>
    </inkml:context>
    <inkml:brush xml:id="br0">
      <inkml:brushProperty name="width" value="0.05" units="cm"/>
      <inkml:brushProperty name="height" value="0.05" units="cm"/>
    </inkml:brush>
  </inkml:definitions>
  <inkml:trace contextRef="#ctx0" brushRef="#br0">0 190 8034,'42'-42'3151,"-40"41"-2977,-1 0 0,-1 1-1,1-2 1,0 1 0,0 0 0,-1 1-1,1-1 1,0 0 0,1 1 0,-1-1-1,0 1 1,0-2 0,0 2 0,0 0 0,0-1-1,1 1 1,-1 0 0,0 0 0,0-1-1,1 1 1,6 0 71,42-10-163,-33 8 157,-1-1 0,0-1 0,0-1-1,0 1 1,27-14 0,-32 11 136,-6 6-311,-1-1 0,1 1 0,-2-1 0,2-1-1,-2 1 1,1-1 0,0 0 0,0 0 0,-1-1 0,1 2 0,3-7 0,-7 8 10,0 0 1,0-1 0,0 2-1,0-1 1,0 0 0,0 0 0,0 1-1,-2-1 1,2 0 0,0 0-1,0 1 1,-1-2 0,1 1-1,0 1 1,-1-1 0,1 0-1,-1 1 1,1-1 0,-1 1-1,1-1 1,-1 1 0,-1-1-1,2 1 1,-1-2 0,0 2-1,1-1 1,-1 1 0,0 0-1,1-1 1,-1 1 0,0 0-1,-2-1 1,-36-11-375,31 10 284,-36-7-44,41 9 51,0 0 0,-1 0 0,1 0 0,0 0 0,-1 0 0,1 1-1,-1-1 1,1 1 0,-1 0 0,2 1 0,-1-1 0,-1 0-1,-2 2 1,2 1-14,-1-1-1,1 2 1,0-2-1,0 2 1,0-1-1,1 1 1,-1 0-1,2-1 1,-1 1 0,0 0-1,1 0 1,0 1-1,-1 0 1,2-2-1,0 2 1,0 0-1,0-1 1,0 1-1,1 0 1,0 0-1,0-1 1,1 11-1,1 0 12,0 0 0,1 1-1,1-1 1,1-2-1,-1 3 1,15 23-1,-17-36 11,-1 0-1,2-1 1,-1 1-1,0 0 0,2-2 1,-2 2-1,1-1 1,0 1-1,0-2 0,0 2 1,1-2-1,-1 0 1,1 0-1,-1 1 0,2-1 1,-2-1-1,2 1 1,3 1-1,-1-2-206,0 0 1,-2 0-1,2-1 0,0 0 0,0 0 0,0 0 1,-1-1-1,0 0 0,1 0 0,12-5 1,25-9-1577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639"/>
    </inkml:context>
    <inkml:brush xml:id="br0">
      <inkml:brushProperty name="width" value="0.05" units="cm"/>
      <inkml:brushProperty name="height" value="0.05" units="cm"/>
    </inkml:brush>
  </inkml:definitions>
  <inkml:trace contextRef="#ctx0" brushRef="#br0">158 69 6665,'38'-45'3000,"-38"45"-2798,0 0 0,1-1 0,-1 1 1,0-1-1,0 1 0,0-1 0,0 1 1,0 0-1,0-2 0,0 2 0,1-1 1,-1 1-1,0-1 0,-1 1 0,1-1 1,0 1-1,0-1 0,0 1 0,0 0 1,0-1-1,0 1 0,-1-1 0,1 1 0,0-2 1,0 2-1,0 0 0,-1-1 0,1 1 1,0 0-1,-1-1 0,1 1 0,0 0 1,-1-1-1,1 1 0,0 0 0,-1 0 1,1-1-1,-2 1 0,2 0 0,-1 0 1,0 0-1,-21-7 1738,17 7-1951,-1 1 1,0 0-1,0 0 1,1 1-1,-1-1 0,0 1 1,0 0-1,2-1 0,-10 7 1,6-3-16,5-4 10,0 0 0,1 1 0,0 0 0,-1 0 0,1-1 1,0 2-1,0-1 0,-1 0 0,2 0 0,-1 1 0,1-1 0,-2 0 0,2 1 0,0 0 0,-2 4 0,-2 4-40,-4 3 29,2 0-1,0 1 1,1-1 0,1 1-1,0 1 1,0-2-1,2 1 1,0 1 0,0 1-1,1 28 1,2-42 31,0-1 0,1 0 0,-1 1 0,0-1 0,1 0 1,-1 0-1,1 1 0,1-2 0,-2 1 0,1 0 0,0 1 0,0-2 0,0 1 0,0 0 1,2 0-1,-2 0 0,0-1 0,1 0 0,2 3 0,-1-2-13,-1-1-1,2 1 1,-1 0-1,1-1 0,-1 0 1,-1 0-1,2-1 1,-1 1-1,1-1 1,-1 1-1,5-1 1,5-1-362,-1 0 1,1 0 0,0-1 0,-1-1-1,19-7 1,22-7-1584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984"/>
    </inkml:context>
    <inkml:brush xml:id="br0">
      <inkml:brushProperty name="width" value="0.05" units="cm"/>
      <inkml:brushProperty name="height" value="0.05" units="cm"/>
    </inkml:brush>
  </inkml:definitions>
  <inkml:trace contextRef="#ctx0" brushRef="#br0">37 41 8954,'-5'-8'3573,"4"6"-3161,0-1-1,0 0 1,-1 2 0,1-1 0,-1-1-1,1 1 1,0 0 0,-2 1 0,1-2-1,1 1 1,-1 1 0,-1 0 0,1-1-1,0 0 1,-4-1 0,6 10-579,2 90 98,29 189-1,-24-222-1543,-5-44-84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7.329"/>
    </inkml:context>
    <inkml:brush xml:id="br0">
      <inkml:brushProperty name="width" value="0.05" units="cm"/>
      <inkml:brushProperty name="height" value="0.05" units="cm"/>
    </inkml:brush>
  </inkml:definitions>
  <inkml:trace contextRef="#ctx0" brushRef="#br0">15 53 8602,'-15'1'8887,"43"2"-6857,-24-2-2445,52 6 393,1-2 1,-2-4-1,86-7 0,-39-13-1611,-92 17 993,2-2 1,-2 1-1,0-2 1,0 1-1,1-1 1,-1-1-1,11-8 1,-17 11-147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7.832"/>
    </inkml:context>
    <inkml:brush xml:id="br0">
      <inkml:brushProperty name="width" value="0.05" units="cm"/>
      <inkml:brushProperty name="height" value="0.05" units="cm"/>
    </inkml:brush>
  </inkml:definitions>
  <inkml:trace contextRef="#ctx0" brushRef="#br0">0 47 6713,'0'0'5327,"14"6"-3657,10 4-1043,0 0 0,1-2 0,43 11 0,-59-18-585,1 1 0,1-2 1,-1 1-1,0-1 0,1 0 0,-1-1 0,0 0 0,1 0 1,-2-2-1,1 1 0,0-1 0,13-6 0,-22 9 2,1 0 0,-2 0 0,1 0 0,-1-2 0,1 2 0,0 0 0,-1 0 0,1-1 0,-1 1 0,1 0 0,-1-1 0,2 1 0,-2 0 0,1-1 0,-1 1-1,1-1 1,-1 1 0,0-1 0,1 1 0,-1-1 0,0 1 0,1-2 0,-1 2 0,0-1 0,0 0 0,1 1 0,-1-1 0,0 1 0,0-1 0,0 0 0,0 1 0,0-1 0,0-1 0,0 2 0,0-1 0,0 1-1,0-1 1,0 0 0,0 1 0,-1-1 0,1-2 0,-1 1-19,-1 0 0,1 1 0,-1-2 0,0 1 0,1 0-1,-1 1 1,-1-2 0,2 2 0,-1-1 0,0 1 0,-4-3 0,-3-1-30,-2 0 1,1 0 0,0 1 0,-2 0-1,2 2 1,-2-1 0,-12-1-1,23 3 5,-3 1-4,-1-1 1,0 1-1,1 0 0,-2 0 1,2 0-1,-1 0 0,0 1 1,1 0-1,-1 0 0,1 1 1,-1-1-1,0 0 0,1 1 0,-1 0 1,1 1-1,0-1 0,0 0 1,0 2-1,0-2 0,0 2 1,-5 5-1,6-5-21,-2 1-1,2 1 0,-1-1 1,1 1-1,-1 0 1,1 0-1,0-1 1,1 2-1,0-1 0,1 1 1,-2-1-1,2 0 1,0 14-1,1-7 21,0-1 1,1 1-1,0 1 0,2-2 0,-1 1 0,1-1 0,1 0 1,7 19-1,-8-25-5,-1-2 0,0 2 1,2-2-1,-1 1 0,1 0 1,-1-1-1,0 1 0,1-2 1,1 2-1,-1-2 0,0 1 1,0-1-1,1 1 1,0-1-1,0-1 0,0 1 1,0-1-1,1 0 0,-1 0 1,0 0-1,9 1 0,0-1-538,0 0 0,20-2 0,-3-4-922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0.621"/>
    </inkml:context>
    <inkml:brush xml:id="br0">
      <inkml:brushProperty name="width" value="0.05" units="cm"/>
      <inkml:brushProperty name="height" value="0.05" units="cm"/>
    </inkml:brush>
  </inkml:definitions>
  <inkml:trace contextRef="#ctx0" brushRef="#br0">71 128 6713,'-8'-8'463,"1"0"-1,-1 0 0,2-1 1,-1 0-1,2-1 0,-1 1 1,1-1-1,-6-15 0,11 24-357,0 0 0,0 0 0,0 0 0,-1 0 0,1 0 0,0 0 0,-1 0-1,1 0 1,-1 0 0,1 0 0,-1 0 0,1 0 0,-1 0 0,0 1 0,1-1 0,-2-1-1,3 34 56,25 300-245,-4-32 496,-20-279-274,-1-16 801,-1-15 2152,-3-24-3048,-17-293 236,21 280-269,12-68 0,-2 26 5,-12 78 85,1 2-670,5 20 219,45 111 312,-21-57 33,-7-14 8,33 54-1,-46-89-4,1-1 0,1 0-1,0 0 1,1-2 0,1 1-1,0-1 1,22 16 0,-8-15-34,-26-14 42,0 0 1,0 1 0,0-1-1,0 0 1,0 1 0,1-1-1,-1 0 1,0 0 0,0 0-1,0 0 1,0 0 0,0 0-1,0 0 1,0-1 0,0 1-1,1 0 1,-1 0 0,0-1-1,0 1 1,0-1 0,0 1-1,1-2 1,-2-5 692,-30-222-73,2 26-583,22 85-192,6 118-47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8.459"/>
    </inkml:context>
    <inkml:brush xml:id="br0">
      <inkml:brushProperty name="width" value="0.05" units="cm"/>
      <inkml:brushProperty name="height" value="0.05" units="cm"/>
    </inkml:brush>
  </inkml:definitions>
  <inkml:trace contextRef="#ctx0" brushRef="#br0">418 399 6273,'0'0'5880,"-10"1"-923,-9 3-4419,-2-1 0,0-2 0,-22 0-1,34-1-438,1-1-1,0 0 1,0-1-1,-11-4 0,16 5-95,0 0-1,0 0 0,1-1 0,-2 2 0,2-1 0,-1 1 1,0-1-1,0 1 0,-1 0 0,2 0 0,-1 0 0,0 0 0,0 1 1,-1-1-1,2 1 0,-1-1 0,0 2 0,0-1 0,1 0 0,-2 0 1,2 0-1,-5 4 0,-23 15-50,-1 1 11,0 2 0,-28 26 0,56-46 31,1-1-1,0 0 0,-2 2 1,2-2-1,1 1 1,-1 1-1,-1-2 1,2 1-1,-1 1 0,1-1 1,0 1-1,-1-1 1,1 1-1,0-1 1,1 1-1,-1-1 0,1 2 1,0 4-1,0-6 9,1 1 0,0-1 0,0 1 0,1-2 0,-1 1 0,1 1-1,-1-2 1,1 1 0,0 1 0,0-2 0,0 0 0,0 2 0,1-2 0,-1 1 0,0-1-1,2 0 1,-2-1 0,2 2 0,-2-1 0,5 1 0,-2 0 7,1-1 1,-1 0 0,1 0-1,-1 1 1,1-2-1,0 0 1,-1 0 0,2 0-1,-1-1 1,0 1-1,0-1 1,-1-1 0,2 1-1,-1-1 1,0 0-1,-1 0 1,1 0 0,0-2-1,0 2 1,-1-1-1,0 0 1,1-2 0,-1 2-1,6-6 1,10-8-134,0 0 1,-1-1-1,-1-2 1,19-23-1,-29 32 20,3-3 51,-2-1-1,0-1 0,-1 0 1,1 0-1,-2-1 0,-1 1 0,-1-2 1,8-22-1,-1-14 237,9-73 0,-16 10 458,-4 81-284,-4 18-111,1 11-91,-1 9 56,-9 59-292,1 1 0,3 1 0,2 80 1,25 193-919,-14-275-637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8.420"/>
    </inkml:context>
    <inkml:brush xml:id="br0">
      <inkml:brushProperty name="width" value="0.05" units="cm"/>
      <inkml:brushProperty name="height" value="0.05" units="cm"/>
    </inkml:brush>
  </inkml:definitions>
  <inkml:trace contextRef="#ctx0" brushRef="#br0">73 6 7210,'-2'-5'5242,"0"4"-3420,-3 16-1933,16 194-112,-7-162 234,2 46 142,-12-120 7067,-14-28-7603,12 32 881,-9-21-421,8 21-64,-10-37 1,17 55-22,1-1 0,0 0 0,0 0-1,1 0 1,0 0 0,0 1 0,0-2 0,1 1 0,0 1 0,0-1 0,3-8 0,-4 12-1,1 1 0,0-1 0,0-1 1,0 2-1,0-1 0,1 1 0,-1-1 0,0 0 1,1 0-1,-1 1 0,2 0 0,-2 0 0,1 0 0,-1-2 1,1 3-1,-1-1 0,2 0 0,-1 0 0,0 0 1,-1 1-1,2-1 0,-1 1 0,0-1 0,0 1 0,1 0 1,-1 0-1,-1 0 0,1 0 0,1 0 0,2 1 0,5 0-14,-1 0-1,1 1 0,0 2 0,-1-1 1,11 5-1,-7-2 4,-1 0 0,-1 1-1,1 1 1,-1 0 0,-1 0 0,0 1 0,16 17 0,-4 1-85,35 52 1,-54-73 92,0-1-1,1 0 1,-2 0-1,1 1 0,0-1 1,-1 1-1,0 0 0,-1-1 1,2 2-1,-2-1 1,-1-1-1,1 2 0,-1-1 1,0 6-1,0-55 601,2 28-594,0 2-1,1-2 0,8-26 1,-8 33-1,1 2 1,-1-2 0,1 1 0,0 0 0,1 0 0,-1 1 0,1-1 0,0 1 0,0-1 0,10-5 0,5-7-7,-14 13 9,-1 0-1,1 2 1,0-2-1,0 2 1,7-4-1,-11 7-2,0-1-1,1 1 0,-1 1 1,-1-1-1,1 1 0,0-1 0,1 1 1,-1 0-1,0-1 0,1 1 1,-1 0-1,0 0 0,0 1 1,-1-1-1,2 0 0,-1 1 1,0-1-1,1 1 0,-1-1 1,0 1-1,-1 1 0,1-1 0,3 1 1,3 4-23,1 0-1,-1 1 1,0 1 0,0-1-1,-2 1 1,11 15 0,37 61-51,-34-51 60,-15-25 19,-1 1-1,-1-1 1,1 0-1,-1 1 0,0 0 1,-1 0-1,2 14 1,-1-1-405,-2 40 0,-1-35-534,2-8-1846,1-11 1316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8.906"/>
    </inkml:context>
    <inkml:brush xml:id="br0">
      <inkml:brushProperty name="width" value="0.05" units="cm"/>
      <inkml:brushProperty name="height" value="0.05" units="cm"/>
    </inkml:brush>
  </inkml:definitions>
  <inkml:trace contextRef="#ctx0" brushRef="#br0">0 174 7418,'38'-98'2938,"-33"81"-1742,-6 14-115,-5 22 145,6-16-1231,-1 13-8,1 0 1,0 0 0,1-1 0,1 1-1,1-1 1,0 1 0,1 0 0,0-2-1,2 1 1,6 14 0,-7-18 20,1-1 0,1 0 0,0 0-1,0-1 1,1 0 0,0 0 0,1-1 0,-1 0 0,1 0 0,20 11 0,-28-17 62,2-1-1,0-1 1,-1 1 0,0-1 0,1 1 0,-1-1 0,0 0 0,1 0 0,-1 0 0,1 0 0,-1 0 0,1 0 0,-1 0 0,0-1 0,1 1 0,-1-1 0,0 0-1,0 1 1,1-2 0,-1 1 0,0 0 0,0 0 0,1 0 0,-1-1 0,-1 0 0,1 0 0,-1 1 0,2-1 0,-2 1 0,1-2 0,-1 1 0,0 1 0,0-1-1,3-5 1,-1 0 312,1 0 0,-1 1 0,-1-1 0,1-1 0,-1 1 0,0-1 0,-1 0 0,0 1-1,1-15 1,-5 6-230,1-1 1,-1 1-1,-2 0 0,1 0 0,-2 1 0,-1-1 0,0 1 0,0 0 1,-2 1-1,2 0 0,-4-1 0,-14-16 0,22 27-247,0 1 0,-1-1 0,1 1 1,-2 0-1,2 0 0,-2 0 0,1 1 0,0-1 0,0 1 0,-1 1 1,1-1-1,-1 1 0,0-2 0,0 2 0,1 0 0,-1 1 0,-1-1 1,2 1-1,-1 0 0,0 0 0,0 0 0,-9 2 0,8 1-1758,4 2-431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9.362"/>
    </inkml:context>
    <inkml:brush xml:id="br0">
      <inkml:brushProperty name="width" value="0.05" units="cm"/>
      <inkml:brushProperty name="height" value="0.05" units="cm"/>
    </inkml:brush>
  </inkml:definitions>
  <inkml:trace contextRef="#ctx0" brushRef="#br0">157 19 6145,'-2'-2'761,"1"1"0,-1-1 0,-1 0 0,1 0-1,0 1 1,-1 0 0,0 0 0,1 0 0,0 0-1,-5-2 1,3 2-562,1 1 1,0 0-1,-1-1 0,1 1 0,-1 1 1,1-1-1,0 0 0,0 1 0,0-1 0,0 1 1,-1 1-1,-3 0 0,-1 2-353,1 0-1,-1 0 1,0 2 0,1-2-1,-10 11 1,15-13 145,-1 1 1,1-1-1,0 0 1,0 0-1,0 1 0,0-1 1,1 1-1,0 0 0,-1 0 1,1-1-1,-1 2 1,1-2-1,1 1 0,-1 1 1,1-1-1,-1-1 0,1 2 1,0-1-1,0 1 1,0-2-1,0 1 0,1 1 1,-1-1-1,1-1 0,-1 2 1,1-1-1,2 4 1,1 3-13,2 0 1,-2 0 0,2 0 0,1 0 0,10 12-1,-2-6 37,-1 0 0,29 20 0,-30-26 10,-1 1 0,1 0 0,-2 0 0,0 2 0,-1-1 0,10 14 0,-19-25-23,0 0 1,-1 1-1,1-1 1,-1 0-1,1 0 1,-1 0-1,1 0 1,-1 0-1,0 1 0,0-1 1,1 0-1,-1 0 1,0 1-1,0-1 1,0 0-1,0 1 1,0-1-1,0 0 1,-1 0-1,1 1 1,0-1-1,-1 0 1,0 3-1,0-3 7,0 1 0,-1-1 0,0 2 0,0-2 0,1 0 0,-1 0 0,-1 0 0,2 0 0,-1 0 0,0 1 0,0-1 0,-1 0 0,-2 0-1,-11 4 52,1-2 0,-1 0 0,-23 1 0,32-3-193,-1-1 0,1 0 0,0 0 0,-1-1 0,2 0 0,-1-1 0,0 1 0,0-1 0,-1 0 0,-5-4 0,0-4-1116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9.723"/>
    </inkml:context>
    <inkml:brush xml:id="br0">
      <inkml:brushProperty name="width" value="0.05" units="cm"/>
      <inkml:brushProperty name="height" value="0.05" units="cm"/>
    </inkml:brush>
  </inkml:definitions>
  <inkml:trace contextRef="#ctx0" brushRef="#br0">1 101 7914,'60'-101'3264,"-59"116"-2023,8 14-601,-1 6-168,3 13-232,0 9-64,-3 6-96,2 1-8,-8 1-24,6-8 16,-2-4 8,-2-1 24,2-6-432,-4-6-312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095"/>
    </inkml:context>
    <inkml:brush xml:id="br0">
      <inkml:brushProperty name="width" value="0.05" units="cm"/>
      <inkml:brushProperty name="height" value="0.05" units="cm"/>
    </inkml:brush>
  </inkml:definitions>
  <inkml:trace contextRef="#ctx0" brushRef="#br0">18 8 9658,'-6'0'3969,"-5"0"256,22 0-4065,30 0-24,59 4-56,-46 0-16,8-4-16,3 0 56,5-6-952,9-4-561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441"/>
    </inkml:context>
    <inkml:brush xml:id="br0">
      <inkml:brushProperty name="width" value="0.05" units="cm"/>
      <inkml:brushProperty name="height" value="0.05" units="cm"/>
    </inkml:brush>
  </inkml:definitions>
  <inkml:trace contextRef="#ctx0" brushRef="#br0">3 3 8786,'0'-2'5209,"-2"2"-4953,2 36-288,6 48 88,-2-48 16,-4-4 0,8-6-8,-6 4 40,2-11-680,8-7 1952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801"/>
    </inkml:context>
    <inkml:brush xml:id="br0">
      <inkml:brushProperty name="width" value="0.05" units="cm"/>
      <inkml:brushProperty name="height" value="0.05" units="cm"/>
    </inkml:brush>
  </inkml:definitions>
  <inkml:trace contextRef="#ctx0" brushRef="#br0">12 20 10170,'-3'-5'3929,"-1"-10"-2905,-1 15-152,5 7 2129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303"/>
    </inkml:context>
    <inkml:brush xml:id="br0">
      <inkml:brushProperty name="width" value="0.05" units="cm"/>
      <inkml:brushProperty name="height" value="0.05" units="cm"/>
    </inkml:brush>
  </inkml:definitions>
  <inkml:trace contextRef="#ctx0" brushRef="#br0">0 1 7154,'0'0'7290,"1"11"-5276,48 167-2110,-45-160 150,-1-1-1,1 24 0,-4-40 271,1-16 3561,3 4-3813,0 1 0,2 0 0,11-21 0,-5 11-48,-9 16-28,-2 1-1,1-1 1,0 1-1,0 0 0,2-1 1,-2 2-1,0-1 1,2 0-1,-1 0 1,-1 1-1,2-1 1,-1 1-1,5-2 0,-4 3-9,-2-1-1,0 2 0,0-1 0,2 1 0,-2-1 0,0 1 0,2 0 0,-2 0 0,1 0 0,0 0 1,-1 1-1,1-1 0,-1 1 0,1-1 0,2 3 0,7 1-54,-2 2 1,0 1-1,-1-2 1,1 2-1,-1 1 1,15 15-1,-22-21 62,1 0-39,-2 0 0,1 1 0,-1-1 0,0 0 0,0 2 0,1-2 0,-1 0 0,0 2 0,0-2 0,-1 0 1,1 1-1,-1 0 0,1 3 0,-1-2-6,0-2 1,0 0-1,1 2 0,-1-2 1,2 0-1,-1 2 1,0-2-1,0 0 0,0 1 1,0-1-1,0 0 1,3 4-1,-4-7 30,0 1 0,-1-2 1,1 2-1,0-1 0,0 0 0,0 1 1,0-1-1,0 0 0,0 1 0,0-1 0,0 0 1,0 1-1,0-1 0,0-1 0,1 2 1,-1-1-1,0 1 0,0-1 0,1 0 0,-1 1 1,0-1-1,1 0 0,15-25 130,-14 21-140,15-17 46,-8 8-3,0 2-1,12-27 1,-20 38-14,0-1-1,-1 1 0,1-2 0,0 2 0,0 0 1,0 0-1,0-1 0,1 0 0,-1 1 1,0 0-1,1 0 0,-1 0 0,0 0 0,1 0 1,0 0-1,-1 1 0,1-2 0,-1 1 1,2 1-1,-2-1 0,4 0 0,-2 1-6,0 0-1,-1 1 1,2-1 0,-2 0-1,1 1 1,0-1-1,0 1 1,-1 1 0,1-1-1,0 0 1,-1 0-1,4 2 1,4 4-28,-1-1 1,-1 2-1,1-2 0,-1 2 1,14 16-1,-15-11-171,0-1 1,0 1-1,-1-1 0,-1 2 0,1-1 0,-1 1 1,-2-1-1,4 24 0,-6-21-274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649"/>
    </inkml:context>
    <inkml:brush xml:id="br0">
      <inkml:brushProperty name="width" value="0.05" units="cm"/>
      <inkml:brushProperty name="height" value="0.05" units="cm"/>
    </inkml:brush>
  </inkml:definitions>
  <inkml:trace contextRef="#ctx0" brushRef="#br0">0 130 9386,'12'-130'3561,"-12"135"-2681,0 10-472,0 7-352,4 6-40,6 21-8,-2 1 16,7 15 0,-7 8 0,-3-5 8,-2-2 0,-3-16 8,0-1 16,-5-7-152,5-8-376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1.312"/>
    </inkml:context>
    <inkml:brush xml:id="br0">
      <inkml:brushProperty name="width" value="0.05" units="cm"/>
      <inkml:brushProperty name="height" value="0.05" units="cm"/>
    </inkml:brush>
  </inkml:definitions>
  <inkml:trace contextRef="#ctx0" brushRef="#br0">129 46 7482,'0'-1'319,"1"0"0,-1 0 1,1 1-1,-1-1 0,1 0 1,-1 0-1,0 0 0,1 0 1,-1 0-1,0 0 0,0 0 1,0 0-1,0-1 0,0 1 1,0 0-1,0 0 0,-1-1 1,1-8 21,-10 66-507,8-44 158,-1 0-1,2 0 1,0 0 0,0 0-1,2 17 1,0-16-11,0 0 0,1 0 1,1 0-1,0-1 0,1 1 1,11 23-1,-13-30 7,2-1 0,-1 0 0,0 1 0,1-1 0,0 0 0,0-1 0,7 7 0,-8-9 7,-1 0 0,1 0 0,0 0 0,0 0 0,0-1 0,0 1 0,0-1 0,1 0 0,-1 0 0,0 0 0,1 0 0,-1-1 0,0 1 0,5-1 0,-5 0 13,0 0-1,0-1 1,0 1-1,0-1 1,0 0-1,-1 0 0,1 0 1,0 0-1,0 0 1,-1 0-1,1-1 0,-1 1 1,1-1-1,-1 0 1,0 0-1,0 0 1,0 0-1,0 0 0,0 0 1,0-1-1,0 1 1,-1-1-1,1 1 1,1-5-1,-1 2 48,0-1 1,0 1-1,0-1 0,-1 1 1,1-1-1,-1 0 0,-1 0 1,1 0-1,-1 1 0,0-1 1,-2-10-1,-5-14 175,-1 1 1,-1 0-1,-2 0 1,-15-27-1,25 52-216,-1 1 0,0 0 0,1 0 0,-1 1 0,0-1 0,0 0 1,-1 1-1,1-1 0,-1 1 0,1 0 0,-1 0 0,0 0 0,0 0 0,1 0 0,-1 0 0,-1 1 0,1 0 0,0-1 0,0 1 0,-7-1 0,5 1-73,-1 1-1,1 0 1,-1 0-1,1 1 1,-1-1 0,1 1-1,-1 0 1,1 1-1,-1-1 1,1 1 0,0 0-1,-7 4 1,-62 34-1995,43-21 1405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994"/>
    </inkml:context>
    <inkml:brush xml:id="br0">
      <inkml:brushProperty name="width" value="0.05" units="cm"/>
      <inkml:brushProperty name="height" value="0.05" units="cm"/>
    </inkml:brush>
  </inkml:definitions>
  <inkml:trace contextRef="#ctx0" brushRef="#br0">4 36 7986,'-1'-4'3014,"1"4"-2879,0 0 0,-1 0 0,1 0 0,0-1 0,0 1 0,0 0 1,0-2-1,-1 2 0,1 0 0,0 0 0,0-1 0,0 1 0,0 0 0,0-1 0,0 1 0,0 0 1,0-1-1,0 1 0,0 0 0,0 0 0,0-1 0,0 1 0,0 0 0,0-1 0,0 1 1,0 0-1,0-1 0,0 1 0,1 0 0,-1 0 0,0-1 0,0 1 0,0 0 0,0 0 1,1-2-1,-1 2 0,0 0 0,0 0 0,1-1 0,-1 1 0,0 0 0,0 0 0,2 0 1,-2-1-1,12-2-132,0-1-1,1 1 1,0 1 0,0-1 0,20 2 0,-19 0-3,-3 0-10,-1 1 1,0 0-1,-1 1 1,1 0-1,0 0 1,1 2-1,-2-1 1,1 1-1,-1 1 1,0-1-1,0 1 0,0 0 1,0 2-1,-1-2 1,1 2-1,-1 0 1,-1 0-1,10 9 1,-15-13 8,-1 1 1,1-1 0,0 0-1,-1 0 1,0 1 0,1-1-1,-1 0 1,0 0 0,-1 1-1,2-1 1,-1 1 0,-1 0-1,1-1 1,-1 0 0,0 2-1,0-2 1,1 0 0,-2 1-1,1 0 1,0-1 0,0 1-1,-1 0 1,1-1 0,-1 1-1,-1 0 1,1-1 0,0 0-1,0 0 1,0 1 0,0-1 0,0 0-1,-2 0 1,2 1 0,-1-1-1,1-1 1,-1 1 0,-1 1-1,1-2 1,0 0 0,-1 1-1,1-1 1,0 0 0,0 1-1,-5 0 1,-11 5-213,0-2-1,0 0 1,-2-2-1,1 1 1,1-2 0,-37-1-1,25-4-1118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2.512"/>
    </inkml:context>
    <inkml:brush xml:id="br0">
      <inkml:brushProperty name="width" value="0.05" units="cm"/>
      <inkml:brushProperty name="height" value="0.05" units="cm"/>
    </inkml:brush>
  </inkml:definitions>
  <inkml:trace contextRef="#ctx0" brushRef="#br0">35 17 8970,'44'-1'1849,"-25"0"-499,-29 3 2823,-4 5-4278,-3 14 21,13-16 74,-35 56-80,36-57 81,1 1 1,1 0-1,-1-1 1,1 1-1,-1 0 1,1 0-1,0-1 1,1 2-1,-1-2 1,1 1-1,0 1 1,1-2-1,-1 2 1,1-2-1,3 10 1,-2-5 8,1-1 1,1 0-1,-1 0 1,2 0 0,-2 0-1,13 12 1,-14-15 10,2-2-1,-1 1 1,0 0 0,1-1 0,0 1 0,0-2 0,0 1 0,0 0 0,0-1 0,1 0-1,-1 0 1,1 1 0,-1-1 0,1-1 0,0 0 0,0 0 0,-1 0 0,2-1 0,4 2-1,-3-2 23,0-2 0,-1 2 0,0-1 0,1-1 0,-1 1-1,1-1 1,-2-1 0,1 1 0,1-1 0,-2 0 0,1 0 0,0 0-1,7-9 1,-11 10 112,1-2-1,-1 0 0,0 1 1,1-1-1,-2 0 1,1 0-1,-1 1 0,0-2 1,0 1-1,0 1 1,1-2-1,-2 0 0,1 2 1,-1-1-1,0-1 1,0 1-1,-1-9 0,-2 3-39,0 0 0,1 0 0,-2-2 0,0 2 0,-1 1 0,1-1 0,-2 1 0,0-1-1,1 0 1,-2 3 0,0-3 0,0 3 0,-13-13 0,13 15-423,0-1 1,-1 0-1,1 1 1,-1 0-1,0 0 1,0 1-1,-1 0 1,1 0-1,-18-4 0,13 6-1513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218"/>
    </inkml:context>
    <inkml:brush xml:id="br0">
      <inkml:brushProperty name="width" value="0.05" units="cm"/>
      <inkml:brushProperty name="height" value="0.05" units="cm"/>
    </inkml:brush>
  </inkml:definitions>
  <inkml:trace contextRef="#ctx0" brushRef="#br0">17 12 6337,'-17'-11'9174,"20"11"-9174,0 1 0,-1 0-1,0 0 1,0 1-1,1-1 1,-1 0 0,0 0-1,1 0 1,-1 1 0,2 3-1,3 1 1,13 10 0,0 1 0,-2 2 0,17 20 0,-18-18 8,-1 0 0,-2 2 0,16 28 0,-24-40-4,-1 0-1,0 1 0,-1-1 0,1 0 0,-3 1 1,1 0-1,0-1 0,-2 2 0,1 17 0,-2-26 3,0-2-1,-1 1 1,1 0 0,-1 0-1,1-1 1,-1 2-1,0-2 1,-1 0-1,1 2 1,0-2-1,0 0 1,-1 0 0,1 1-1,-2-1 1,2 0-1,-1 0 1,0 1-1,-1-2 1,1 1-1,0-1 1,0 2 0,-1-2-1,1 0 1,-4 2-1,-1 2 10,4-10 1442,3-15-562,1 10-867,13-125 991,-11 107-896,3-1-1,1 1 1,12-33 0,-18 56-201,1 2 1,1-2-1,-2 2 0,1-1 1,0 0-1,2 1 0,-2-1 1,1 1-1,0 0 0,0-1 1,1 1-1,-1 1 0,0-1 1,1 0-1,0 1 1,0-1-1,7-1 0,7 2-1591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563"/>
    </inkml:context>
    <inkml:brush xml:id="br0">
      <inkml:brushProperty name="width" value="0.05" units="cm"/>
      <inkml:brushProperty name="height" value="0.05" units="cm"/>
    </inkml:brush>
  </inkml:definitions>
  <inkml:trace contextRef="#ctx0" brushRef="#br0">0 112 9650,'75'-112'4961,"-75"117"-4361,8 10-512,-6 9-112,1 15-48,5 8 16,-1 7 64,3 1 16,4-1 8,-6-2 8,-4-8 16,6 4 16,-2-14-256,1-1-448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909"/>
    </inkml:context>
    <inkml:brush xml:id="br0">
      <inkml:brushProperty name="width" value="0.05" units="cm"/>
      <inkml:brushProperty name="height" value="0.05" units="cm"/>
    </inkml:brush>
  </inkml:definitions>
  <inkml:trace contextRef="#ctx0" brushRef="#br0">2 30 7530,'-2'-5'8193,"18"5"-8081,25 0-56,65 5-16,-53-2-8,6-1-8,-4-2 32,-2-6-512,-3-3-320,-2-2-480,-2 3-248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4.286"/>
    </inkml:context>
    <inkml:brush xml:id="br0">
      <inkml:brushProperty name="width" value="0.05" units="cm"/>
      <inkml:brushProperty name="height" value="0.05" units="cm"/>
    </inkml:brush>
  </inkml:definitions>
  <inkml:trace contextRef="#ctx0" brushRef="#br0">181 24 6065,'66'-13'8528,"-71"9"-6126,-11-1-1556,-2 4-795,0 0 0,-19 3 0,26-2-38,5 1-27,-1 1 0,1-1 0,-1 0 0,1 1 0,-1 0 0,1 1 0,-1-1 0,2 1 0,-1 1 0,0-1 0,1 0 0,-1 2 0,-7 6 0,0-1-28,10-8 32,0 0 0,1-1 0,0 1 0,0 1 0,-1-1 0,1 0 0,0 0 0,1 1 0,-2-1 0,1 0 0,1 0 0,0 2 0,0-2 0,0 1 0,0 0 0,-1 0 0,1-1 0,0 2 0,1-2 0,-1 1 0,1 1 0,0-2 0,0 1 0,0 1 0,0-2-1,0 2 1,1-1 0,0 4 0,0-6 20,-1-1-1,0 0 1,0 0 0,0 1-1,0-1 1,0 0-1,0 0 1,2 0-1,-2 0 1,0 1-1,0-1 1,0 0-1,1 0 1,-1 0-1,0 0 1,0 1-1,0-1 1,1 0-1,-1 0 1,0 0-1,0 0 1,1 0-1,-1 0 1,0 0 0,0 0-1,1 0 1,-1 0-1,0 0 1,0 0-1,1 0 1,-1 0-1,0 0 1,18-2 2,-4 0 28,-6 1-16,3-1-12,2 0-1,-2 0 1,15-5 0,-23 6 20,0 0 0,0 0 0,0 0 1,0-2-1,0 2 0,0-1 0,0 1 1,-1-1-1,1-1 0,0 1 0,-1 0 0,0-1 1,0 0-1,1 1 0,-1 0 0,-1-2 1,1 2-1,2-7 0,-4 9-35,0 0-1,0 0 1,1 1 0,-1-1-1,0 0 1,0 0 0,0 0 0,0 0-1,0 0 1,0 0 0,0 0-1,0 0 1,0 0 0,0 0-1,0 0 1,0 0 0,0 1 0,0-1-1,0 0 1,1 0 0,-1 0-1,0 0 1,0 0 0,0 0-1,0 0 1,0 0 0,0 0 0,0 0-1,0 0 1,0 0 0,1 0-1,-1 0 1,0 0 0,0 0 0,0 0-1,0 0 1,0 0 0,0 0-1,0 0 1,0 0 0,0 0-1,1 0 1,-1 0 0,0 0 0,0 0-1,0-1 1,0 1 0,0 0-1,0 0 1,0 0 0,0 0-1,0 0 1,0 0 0,0 0 0,0 0-1,0 0 1,0 0 0,0 0-1,1 0 1,-1-1 0,0 1-1,0 0 1,0 0 0,0 0 0,0 0-1,0 0 1,0 0 0,7 15 22,1 4-25,1-3-5,0 1-63,-1 1 0,0-1-1,7 25 1,-12-25 2965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5.102"/>
    </inkml:context>
    <inkml:brush xml:id="br0">
      <inkml:brushProperty name="width" value="0.05" units="cm"/>
      <inkml:brushProperty name="height" value="0.05" units="cm"/>
    </inkml:brush>
  </inkml:definitions>
  <inkml:trace contextRef="#ctx0" brushRef="#br0">0 240 8130,'32'-43'5674,"-31"50"-5238,-2 14-696,-12 107 339,13-121-44,0-6-23,0 0 0,0 0 0,0 0 0,1-1 0,-1 2 0,0-1 0,0 0 0,0 0 0,0-1 0,0 1 0,-1 0 0,1 0 0,0 1 0,0-1-1,0-1 1,-1 1 0,1 0 0,0 0 0,-1-1 0,1 1 0,-1 0 0,1-1 0,-1 1 0,1 1 0,-1-2 0,1 1 0,-2-1 0,1 1 0,1-1-1,-2 1 1858,5-19 1050,13-12-3143,-9 18 461,3-7-224,-3 6-19,0 0 1,0 0-1,1 2 0,1 0 1,13-17-1,-21 27-4,1 0-1,-1 0 1,0 0 0,0 0-1,0 0 1,1 0 0,-1-1-1,1 1 1,0 1-1,-1-1 1,0 0 0,1 1-1,0 0 1,0-1 0,-1 1-1,1 0 1,-1-1 0,2 1-1,1 0 1,-2 1-5,1 0 0,-1 0 0,1 0 0,0 0 0,-1 1 0,0-1 0,0 1 0,1-1-1,-2 1 1,1-1 0,0 2 0,3 1 0,37 42-110,-2 1-1,42 63 0,-81-107 41,1 1 1,1-2 0,-1 1-1,0 0 1,1 0-1,0-1 1,-1 0-1,1 1 1,1-1-1,-2 0 1,1 1 0,1-1-1,-1-1 1,1 1-1,-1-1 1,0 0-1,6 2 1,-2-2-232,0-1 0,0 0 0,0 0-1,-1-1 1,1 1 0,0-1 0,0-2 0,11-1 0,-8 0 92,0 1 0,0 0 0,0-2-1,0-1 1,-1 2 0,0-2 0,0-1 0,0 2 0,-1-2 0,0-1-1,0 1 1,-2-1 0,10-10 0,-9 7 476,0 1 1,-1-2-1,-1 2 0,0-2 0,0 0 1,-1 1-1,-1-1 0,1 0 0,-2 0 1,0-1-1,0-13 0,2-12 804,-2 7-31,-1 0-1,-3-42 0,2 70-941,0-1 0,-1 1 0,1 0 0,-1-1 0,0 2-1,-1-1 1,1-1 0,-2-3 0,2 6-72,1 1 0,-1-1 1,1 0-1,-2 0 0,1 1 0,1-1 0,-1 0 0,0 1 0,0-1 1,1 1-1,-1-2 0,0 2 0,0-1 0,-1 1 0,1-1 0,0 1 1,0 0-1,1 0 0,-1-1 0,0 1 0,0 0 0,0 0 0,-1 0 1,1 0-1,0 0 0,-2 0 0,3 1-36,-1-1 0,1 0 0,-2 1 0,2-1-1,-1 1 1,1-1 0,-1 0 0,1 2 0,0-2 0,-1 1 0,1-1 0,0 1-1,-1-1 1,1 1 0,0 0 0,0-1 0,0 1 0,-1-1 0,1 1 0,0-1-1,0 1 1,0 1 0,0-2 0,0 1 0,0-1 0,0 2 0,-1 4 7,-6 24-24,2 2 1,1-2-1,2 2 1,0 38-1,4-37 95,0 0-1,6 34 1,-5-50-361,2 1 0,-1-1 0,1-1 0,2 1 0,12 24 0,-7-18 2034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5.448"/>
    </inkml:context>
    <inkml:brush xml:id="br0">
      <inkml:brushProperty name="width" value="0.05" units="cm"/>
      <inkml:brushProperty name="height" value="0.05" units="cm"/>
    </inkml:brush>
  </inkml:definitions>
  <inkml:trace contextRef="#ctx0" brushRef="#br0">75 259 10498,'-57'-135'4209,"51"127"-2769,1 8-511,-2 0 63,7-1-664,0-1-32,15-2-208,32-7-24,64-10-8,-49 6-168,9 4-760,-8-2-344,-1 5-481,7 1 25,-1-4 560,-8 0-817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7.221"/>
    </inkml:context>
    <inkml:brush xml:id="br0">
      <inkml:brushProperty name="width" value="0.05" units="cm"/>
      <inkml:brushProperty name="height" value="0.05" units="cm"/>
    </inkml:brush>
  </inkml:definitions>
  <inkml:trace contextRef="#ctx0" brushRef="#br0">366 165 7370,'1'-40'1349,"1"-26"3016,-2 64-4186,-1 0 0,1 1 0,0 0 0,0 0 0,-1 0-1,1 0 1,0 0 0,-1 0 0,1-1 0,-2 1 0,1 0 0,1 0 0,-1 1 0,0-1-1,1 0 1,-1 0 0,0-1 0,0 2 0,0-1 0,-1 0 0,1 1 0,0-1-1,0 1 1,-1-1 0,-38-13 70,31 11-249,-1 0-5,3 0-7,-1 1 1,0 0-1,0 0 1,0 0 0,0 1-1,1 0 1,-1 0 0,0 1-1,0 0 1,-14 3-1,17-1-7,-1 1 0,0-1-1,2 2 1,-2-2-1,2 1 1,-2 2-1,1-2 1,1 2-1,0-2 1,0 2-1,-1-1 1,2 1-1,0 0 1,-1 0-1,1 1 1,1-2 0,-1 2-1,1-1 1,0 1-1,0 0 1,0-1-1,0 1 1,1 0-1,1 0 1,-1 0-1,1 0 1,0 1-1,0-2 1,0 1 0,1 0-1,0 0 1,0 0-1,0 0 1,2-1-1,-1 1 1,5 10-1,4-1 13,0-1 0,2 0-1,-1-1 1,2 0 0,-1-1-1,2 0 1,0-2-1,30 17 1,41 31-107,-81-54 76,23 21-269,-27-24 282,-1-1 1,1 1-1,0 1 1,-1-1 0,1-1-1,-1 1 1,2 0-1,-2 0 1,1 0 0,-1 0-1,0-1 1,0 1-1,1 1 1,-1-1-1,0 0 1,0 0 0,0 0-1,0 0 1,0 0-1,0 0 1,0 1 0,0-1-1,0 0 1,0 0-1,-1 0 1,1-1 0,0 1-1,-1 3 1,-10-2-16,-21 7 100,7-1 11,-1-1 1,-1-2 0,-45 6-1,57-11 18,2-2 0,-1 1 0,1 0 0,-1-2 0,1 0 0,-1-1 0,0 1 0,2-3 0,0 1 0,-2-1 0,3 0 0,-13-9 0,23 14-176,0 0 0,-1 1 0,1-1 1,0 0-1,0 0 0,0-1 0,0 1 1,0 0-1,1 0 0,-1 0 0,-1 0 1,2 0-1,-1 0 0,1-1 0,-1 1 0,1-2 1,-1 1 1333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7.818"/>
    </inkml:context>
    <inkml:brush xml:id="br0">
      <inkml:brushProperty name="width" value="0.05" units="cm"/>
      <inkml:brushProperty name="height" value="0.05" units="cm"/>
    </inkml:brush>
  </inkml:definitions>
  <inkml:trace contextRef="#ctx0" brushRef="#br0">0 208 6025,'106'-21'2531,"-103"20"-2357,0-1-1,0 1 0,0 0 0,0 1 1,1-1-1,-1 1 0,-1 0 0,2 0 0,-1 0 1,0 0-1,0 0 0,0 1 0,0-1 0,5 2 1,6 2 28,21-2 387,0-1 0,51-6 0,-80 3-456,-1 1-1,2-1 1,-1 0 0,0 0-1,-1-1 1,1 1-1,0-1 1,-2-1 0,2 1-1,-2-1 1,2 0-1,-2 1 1,1-2 0,5-7-1,-5 8 8,-2 0-1,0-1 0,1 1 0,-2-1 1,1 1-1,0-1 0,-1-1 1,0 2-1,1-2 0,-2 2 0,0-2 1,0 0-1,0 2 0,0-2 0,-1 0 1,0-8-1,0 11-122,0 2 0,0-1 0,-1 0 1,1 1-1,-1-2 0,1 1 0,-1 1 0,0-1 0,0 1 0,-1-2 0,1 2 1,0-1-1,0 1 0,0 0 0,0 0 0,0-2 0,-2 2 0,2 0 0,0 0 0,-1 0 1,1 0-1,-2 1 0,2-1 0,-1-1 0,0 1 0,1 1 0,-2-1 0,2 1 1,-1 0-1,0-1 0,-1 1 0,2 0 0,-1 0 0,0 0 0,1 0 0,-4 1 1,-5 0-63,1 0 1,0 2 0,0-1 0,0 0-1,-12 6 1,17-7 28,0 2 0,0-1-1,-1 1 1,2-1 0,-2 2 0,2-2-1,-1 1 1,0 1 0,1-1 0,0 1-1,0 0 1,0 0 0,0 0 0,1 1-1,0-2 1,0 2 0,-1-1 0,2 1-1,-3 7 1,1-1-10,1 1 0,1-1 0,0 0 0,0 1-1,1-2 1,2 23 0,0-21 30,1 2 0,-1-3 1,1 1-1,2 1 0,-1-1 0,1 0 1,0-1-1,1 0 0,9 13 0,-13-21-34,2 2 0,-2-2 0,1 1-1,1-1 1,-1 1 0,0-1 0,1-1 0,-1 2-1,2-2 1,-2 0 0,2 0 0,-1 1 0,0-1-1,0-1 1,1 0 0,-1 2 0,1-2 0,-1-1-1,1 1 1,-1 0 0,1-1 0,-1 0 0,1 0 0,-1 0-1,1-1 1,1 1 0,-2-1 0,5-2 0,17-7-1473,-4-6-2044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2.003"/>
    </inkml:context>
    <inkml:brush xml:id="br0">
      <inkml:brushProperty name="width" value="0.05" units="cm"/>
      <inkml:brushProperty name="height" value="0.05" units="cm"/>
    </inkml:brush>
  </inkml:definitions>
  <inkml:trace contextRef="#ctx0" brushRef="#br0">13 171 6553,'-10'-10'4262,"10"10"-4250,0 1-1,0-1 1,0 0 0,0 0-1,0 0 1,0 0 0,0 0-1,0 0 1,0 0 0,0 0-1,0 0 1,0 0 0,0 0-1,0 0 1,0 0 0,0 0-1,-1 0 1,1 0 0,0 0-1,0 0 1,0 0 0,0 0-1,0 0 1,0 1 0,0-1-1,0 0 1,0 0 0,0 0-1,0 0 1,0 0 0,0 0-1,0 0 1,0 0 0,0 0-1,0 0 1,-1 0 0,1 0-1,0 0 1,0 0 0,0 0-1,0 0 1,0 0 0,0 0-1,0 0 1,0-1 0,0 1-1,0 0 1,0 0 0,0 0-1,0 0 1,0 0 0,0 0-1,0 0 1,0 0 0,0 0-1,0 0 1,-1 0 0,1 0-1,0 0 1,0 0 0,19 29-391,6 3 378,32 47 10,-44-58 14,40 54-20,-47-66 37,1-1 0,1 0 0,-1-1 0,1 1-1,1-1 1,10 6 0,-18-12 36,0 0 0,1 0 0,-1 0 0,1-1 0,-1 1 0,1 0 0,-1-1 0,1 1 0,0-1 0,-1 1 0,1-1 0,0 0 0,-1 0 0,1 0 0,0 0 0,-1 0 0,1 0 0,0 0 0,-1-1 0,3 1 0,-3-1-10,1 0 0,-1 0 0,0 0 1,1 0-1,-1 0 0,0 0 0,0-1 0,0 1 0,0 0 0,0-1 1,0 1-1,0 0 0,0-1 0,-1 1 0,1-1 0,0-2 1,2-6 102,0-1 0,-1 0 0,-1 0 0,0-19 0,0 21-206,2-56 84,3 1-1,24-112 1,-23 157-51,-6 16-2,1-1-1,-1 0 1,0 1 0,0-1-1,0 0 1,0-5 0,3 5 74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8.320"/>
    </inkml:context>
    <inkml:brush xml:id="br0">
      <inkml:brushProperty name="width" value="0.05" units="cm"/>
      <inkml:brushProperty name="height" value="0.05" units="cm"/>
    </inkml:brush>
  </inkml:definitions>
  <inkml:trace contextRef="#ctx0" brushRef="#br0">0 105 7202,'41'-87'2804,"-41"86"-2668,0 1 0,1 0 0,-1-1 0,0 1 1,1-1-1,-1 1 0,0-1 0,1 1 0,-1-2 0,0 2 0,0-1 0,0 1 0,0-1 0,1 1 0,-1-1 0,0 0 0,0 1 1,0-1-1,0 1 0,0-1 0,0 1 0,0-1 0,-1 1 0,1-2 0,0 1 0,0 1 0,-1-2 0,-8 7 275,8-4-303,-1 16-112,-1-2 1,3 2-1,1 26 1,1-15 6,-2 41 27,1-39 7,-5 35 0,-1-58 628,5-7-593,0 0-1,0 0 0,0 0 1,-1 0-1,1 0 1,0 0-1,0 0 1,0 0-1,0 0 0,0-2 1,0 2-1,-2 0 1,2 0-1,0 0 1,0 0-1,0 0 0,0 0 1,0-1-1,0 1 1,0 0-1,0 0 1,0 0-1,0 0 0,0 0 1,0-1-1,0 1 1,-1 0-1,1 0 1,0 0-1,0 0 0,0 0 1,0-1-1,1 1 1,-1 0-1,0 0 1,0 0-1,0 0 0,0-1 1,0 1-1,0 0 1,0 0-1,0 0 1,0 0-1,0 0 0,0 0 1,0-1-1,0 1 1,2 0-1,-2 0 1,0 0-1,16-38 337,38-59 0,-48 88-416,1 1 1,0-1-1,1 1 0,0 0 1,0 0-1,1 1 0,0 1 0,0-1 1,0 1-1,0 1 0,1-1 0,0 1 1,1 1-1,-1 0 0,1 1 0,-1 0 1,2 0-1,-1 1 0,20 0 0,-28 2-4,0 0-1,0 0 0,0 0 0,0 0 0,1 1 0,-1 0 1,-1-1-1,2 1 0,-1 0 0,-1 1 0,2 0 0,-2-1 1,2 0-1,-2 1 0,0-1 0,0 2 0,2-1 0,-2 0 1,0 1-1,-1-1 0,2 0 0,1 4 0,3 5-9,-1 0 0,0 1 0,-1 0 0,5 15 1,6 14-43,-13-34-4,0 1 0,-1-1 0,-1 0 0,1 0 0,-1 1 0,1-1 0,-2 1-1,0 0 1,0 0 0,0-1 0,-2 0 0,0 9 0,1 26-1618,0-27 2340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8.666"/>
    </inkml:context>
    <inkml:brush xml:id="br0">
      <inkml:brushProperty name="width" value="0.05" units="cm"/>
      <inkml:brushProperty name="height" value="0.05" units="cm"/>
    </inkml:brush>
  </inkml:definitions>
  <inkml:trace contextRef="#ctx0" brushRef="#br0">4 1 7722,'-2'-1'6271,"1"6"-4332,1 15-3271,0-8 1926,0 4-604,0 69 57,14 110 0,-2-101-522,-10-80-389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9.294"/>
    </inkml:context>
    <inkml:brush xml:id="br0">
      <inkml:brushProperty name="width" value="0.05" units="cm"/>
      <inkml:brushProperty name="height" value="0.05" units="cm"/>
    </inkml:brush>
  </inkml:definitions>
  <inkml:trace contextRef="#ctx0" brushRef="#br0">18 115 5449,'-17'-1'12804,"53"0"-13797,-12 0 1586,268-8-483,-221 3-62,116-21 1,-181 26-34,1-1 0,-2 0 1,2-2-1,-1 2 0,-1-2 0,12-7 0,-14 10-9,-3 0 23,1 1-1,-1 0 1,0-1 0,0 1 0,1 0 0,-1-1-1,0 1 1,0 0 0,0-2 0,0 2-1,1-1 1,-1 1 0,0 0 0,0-1 0,0 1-1,0-1 1,0 1 0,0-1 0,0 1-1,0 0 1,0-1 0,0 1 0,0-1 0,-1 1-1,1 0 1,0-1 0,0 1 0,0-2-1,0 2 1,-1 0 0,1-1 0,-1 0 0,1 0-18,-2 0 0,1 0 0,1 0 1,-1 0-1,0-1 0,0 1 0,0 1 1,0-1-1,-1 0 0,1 0 1,0 1-1,-1-2 0,-5-1-24,0 1 0,1 0 0,-2 0 0,1 0 0,-1 1 0,1 0 0,-13 0 0,15 1 4,2 1-2,-1-1 1,1 1 0,-1-1-1,0 1 1,1 1 0,0-1-1,0 0 1,0 1 0,-1-1-1,1 1 1,1 1-1,-2-2 1,2 1 0,-1 0-1,0 2 1,1-2 0,-5 6-1,5-6-4,-5 7-9,2 0-1,-1 0 0,1 0 1,1 2-1,-1-2 0,1 1 0,0 0 1,2 0-1,0 2 0,0-2 1,-1 0-1,2 1 0,1-1 0,0 2 1,0-2-1,2 15 0,0-20 19,0 1-1,-1-1 0,1 0 1,0 1-1,2 0 1,-2-2-1,2 1 0,-2 0 1,2 0-1,0-1 1,-1 1-1,2-2 0,-2 2 1,2-2-1,-1 2 1,9 3-1,-7-4-313,2 1-1,1-1 1,-1 1 0,0-2-1,1 1 1,0-2 0,0 1 0,0 0-1,15 0 1,4-3-1415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9.890"/>
    </inkml:context>
    <inkml:brush xml:id="br0">
      <inkml:brushProperty name="width" value="0.05" units="cm"/>
      <inkml:brushProperty name="height" value="0.05" units="cm"/>
    </inkml:brush>
  </inkml:definitions>
  <inkml:trace contextRef="#ctx0" brushRef="#br0">72 75 8418,'5'-61'3154,"-5"61"-3095,0 0 0,0-2 1,1 2-1,-1 0 1,0-1-1,0 1 0,0 0 1,0-1-1,0 1 0,0 0 1,0-1-1,0 1 0,0-1 1,0 1-1,0 0 0,0-1 1,0 1-1,0 0 0,-1-1 1,1 1-1,0 0 0,0-1 1,0 1-1,0 0 0,-1-2 1,1 2-1,0 0 0,0 0 1,-1-1-1,1 1 1,0 0-1,0 0 0,-1-1 1,1 1-1,0 0 0,-2 0 1,2 0-1,0 0 0,-1-1 1,1 1-1,0 0 0,-1 0 1,-7 5 368,3 9-427,1 0-1,1-1 1,-1 2-1,0 20 0,-4 22 26,-15 51 118,14-93 380,7-13 1426,7-14 1180,7-14-3009,20-30-1,-18 33-98,-7 10-31,1 1 0,0 1 0,1-1 0,0 2 0,1-1 0,1 2 0,18-16 0,-23 20-9,0 2-1,0-2 1,1 2-1,-2-1 1,2 2-1,0 0 1,0 0-1,0-1 1,-1 1-1,2 1 1,-1 0-1,0 1 1,1-1-1,-1 1 1,13 1-1,-15 0-17,-2 0 1,1 0-1,1 2 1,0-2-1,-2 1 1,1-1-1,0 1 1,0 1-1,0 0 1,-1-1-1,1 2 1,-1-2-1,0 1 1,1 1-1,-2-1 0,1 1 1,0-1-1,-1 1 1,0 0-1,0-1 1,3 7-1,3 10-117,-2-1 0,0 0 1,5 31-1,-7-30 63,-1-5-250,0-1 0,-1 0 0,-1 1 0,-1 0 0,0-1 0,0 1-1,-6 26 1,3-22-820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0.566"/>
    </inkml:context>
    <inkml:brush xml:id="br0">
      <inkml:brushProperty name="width" value="0.05" units="cm"/>
      <inkml:brushProperty name="height" value="0.05" units="cm"/>
    </inkml:brush>
  </inkml:definitions>
  <inkml:trace contextRef="#ctx0" brushRef="#br0">250 51 7530,'-42'-25'3134,"42"25"-2965,-1-1 1,1 1 0,0-1-1,-1 1 1,1-1 0,0 1-1,-1-1 1,1 1 0,0-2-1,0 2 1,0-1 0,-1 1-1,1-1 1,0 0 0,0 1-1,0-1 1,0 1 0,0-1-1,0 0 1,0 1 0,0-2-1,0 2 1,0-1 0,1 1-1,-1-2 1,0-7 2178,-14 10-1734,6 3-635,0 0 0,2-1 0,-2 2 0,1 0 0,-1 0 0,1 1 0,1-1 0,0 1 0,-9 11 0,4-6-1,-2 3 0,1 1-1,0-2 1,2 3-1,0-1 1,-10 22-1,12-22 11,5-12 8,1 1 0,0-1 0,1 1 0,0-1-1,0 1 1,-1 0 0,1-1 0,0 2-1,0-2 1,1 1 0,0 0 0,0-1-1,0 2 1,0-2 0,0 2 0,1-2 0,-1 1-1,1 0 1,0 0 0,1-1 0,-1 2-1,1-2 1,-1 0 0,1 1 0,-1-1-1,2 1 1,-1-2 0,6 7 0,-2-1 21,1 0-1,0 0 1,1 0 0,0-2 0,14 11 0,-18-14-70,1-1-1,-1 0 1,1-1 0,-1 2-1,1-2 1,0 0 0,0 0-1,1 0 1,-2-1 0,2 1-1,-2-1 1,2 0 0,-1-1-1,7 0 1,28-5-92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1.084"/>
    </inkml:context>
    <inkml:brush xml:id="br0">
      <inkml:brushProperty name="width" value="0.05" units="cm"/>
      <inkml:brushProperty name="height" value="0.05" units="cm"/>
    </inkml:brush>
  </inkml:definitions>
  <inkml:trace contextRef="#ctx0" brushRef="#br0">7 213 6953,'42'-60'2760,"-28"44"1352,-12 16-4035,-1-1 0,0 1 0,0-1 0,0 1 0,0 0 0,0 0 0,0-2 0,1 2 0,-1 0 0,0 0 0,0 0 0,0 0 0,0 0-1,3 0 1,11 0-91,4-1 50,-13 1 4,1 0-1,0-1 1,0 0-1,-2 0 1,2 0-1,7-4 1,-12 4 57,0 0 0,1 0-1,-1 0 1,0-2 0,0 2 0,1-1 0,-2 1 0,1-1-1,-1-1 1,1 2 0,0-1 0,0 0 0,-1-1 0,0 1-1,0 0 1,0 0 0,0-2 0,-1 2 0,2 0-1,-2-1 1,1 1 0,-1-1 0,0 1 0,1-1 0,-1 0-1,0 1 1,-1-1 0,1 0 0,0 1 0,-1-1 0,1 1-1,-2-1 1,1 1 0,1-1 0,-1 1 0,0 0 0,-2-3-1,2 4-105,-1 0 0,1 0 0,0 0-1,0 0 1,0-1 0,0 1-1,0 0 1,-1 0 0,1 1-1,-1-1 1,1 1 0,0-1 0,0 1-1,-4-1 1,-7-5-18,3 3 13,5 0 9,2 2 1,-1-1-1,-1 1 1,1-1-1,-1 0 1,1 1-1,0 1 1,-1-1-1,0 0 1,0 1-1,1 0 1,0 0-1,-2 0 1,2 0-1,-1 0 1,1 0-1,-1 1 0,1 0 1,-2 0-1,2 1 1,-4 0-1,2 1-9,0-1-1,1 2 1,-1-1 0,2 1-1,-2-1 1,1 2-1,0-2 1,1 1-1,-1 1 1,1 0 0,0-1-1,0 1 1,1-1-1,-1 2 1,-2 6-1,2 2-24,1-1 0,-1 1-1,2 0 1,0-1 0,1 15 0,0-20 40,0 0 1,1 0 0,0-1 0,0 1-1,1 0 1,0-1 0,0 1 0,0-2-1,2 1 1,-2 0 0,1 0-1,2 0 1,-2-1 0,2 1 0,-1-1-1,1-1 1,1 1 0,-1 0 0,1-1-1,0 0 1,-1-1 0,2 1 0,-1-1-1,0 0 1,13 5 0,-16-7-149,0 0 0,2 0 0,-2 0 0,1-1-1,-1 0 1,2 0 0,-2 0 0,0-1 0,2 2 0,-2-2 0,2 0 0,-2 0 0,2 0 0,-2 0 0,2-2 0,-2 2-1,0-1 1,2 0 0,-2 0 0,1 0 0,-1 0 0,2-2 0,3-1 0,2-3-1160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0.997"/>
    </inkml:context>
    <inkml:brush xml:id="br0">
      <inkml:brushProperty name="width" value="0.05" units="cm"/>
      <inkml:brushProperty name="height" value="0.05" units="cm"/>
    </inkml:brush>
  </inkml:definitions>
  <inkml:trace contextRef="#ctx0" brushRef="#br0">307 72 6217,'0'0'8850,"-16"-17"-7500,-70-30-1363,84 46 7,-2 0 0,2-1 0,-1 1 0,-1 0 1,2 1-1,-2-1 0,1 1 0,1 0 1,-2 0-1,1 0 0,0 0 0,0 0 0,0 1 1,0-1-1,-1 1 0,2 0 0,-1-1 1,-5 4-1,1 0-21,0 0 0,0 0-1,0 2 1,-10 7 0,15-10 11,0 0 0,0-1 1,-1 2-1,2-1 0,-1-1 0,1 2 0,0-1 0,-2 1 1,2-1-1,1 0 0,-1 1 0,0-1 0,1 1 1,-1 4-1,0 50-65,2-55 74,-1 2-3,0 0 0,1 1 0,-1-2 0,1 1 0,0 0 1,0 0-1,2-1 0,-1 1 0,-1-1 0,1 1 0,1-1 0,0 1 1,-1-2-1,6 7 0,1 0 6,2-3 0,-2 1 0,1 0 1,16 7-1,-14-6 16,0-3 12,-2 2-1,0-2 1,0 2-1,0 1 1,16 19-1,-26-28-24,0 0-1,1 1 0,-1-1 1,0 1-1,0-1 0,0 1 1,0-1-1,0 1 0,0-1 1,0 1-1,0-1 0,0 1 1,0-1-1,0 2 0,0-2 1,0 0-1,0 1 0,0-1 1,0 1-1,-1-1 0,1 1 1,0-1-1,0 1 0,0-1 1,-1 0-1,1 1 1,0-1-1,-1 0 0,1 1 1,0-1-1,-1 0 0,1 1 1,-1-1-1,1 0 0,0 2 1,-1-2-1,1 0 0,-1 0 1,1 0-1,-2 1 0,-8 6 65,-2 0 2,-11 4-11,-31 23 55,50-32-82,0 0 0,-1-1 0,1 1 1,-1 0-1,1-1 0,-1 0 0,1-1 0,-1 1 0,1-1 0,-1 0 0,1 0 0,-1 0 0,1-1 1,-1 1-1,-5-2 0,-12-2 75,14 4-105,2 0-1,-2 1 1,0 0-1,1 1 0,-9 1 1,15-3-595,1-2-438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2.174"/>
    </inkml:context>
    <inkml:brush xml:id="br0">
      <inkml:brushProperty name="width" value="0.05" units="cm"/>
      <inkml:brushProperty name="height" value="0.05" units="cm"/>
    </inkml:brush>
  </inkml:definitions>
  <inkml:trace contextRef="#ctx0" brushRef="#br0">185 177 1304,'122'-45'514,"-75"32"-93,-31 2 8461,-16 9-8700,-14-15 4017,-16-10-2609,20 23-1579,-1-1 0,2 0 0,0-2 1,-10-7-1,-5-3-13,21 16 0,0 0 0,-1-1 0,1 1 0,-1-1 0,1 1 0,-2 0-1,2 1 1,0-1 0,-2 1 0,2 0 0,-1 0 0,0 0 0,0 0-1,1 1 1,-7 1 0,-3 0-10,5 0-4,1 0 0,-1 0 0,1 1 0,-1-1 1,1 1-1,-1 1 0,1 0 0,1 1 0,-1-2 0,1 3 1,-1-2-1,2 2 0,-1 0 0,0-1 0,2 1 0,-2 1 1,2-2-1,-4 9 0,2-5 1,0 0 0,2 0 0,-1 0 0,1 1-1,0-1 1,1 2 0,1-1 0,0 0 0,-1 0 0,2 0 0,0 1 0,1-1 0,1 17 0,0-24 16,-1 2 0,3-1 1,-2 0-1,0 0 0,1 1 1,0-2-1,1 1 1,-1 0-1,0-1 0,0 1 1,2-1-1,-2 1 0,1-1 1,1-1-1,-1 2 1,1-2-1,-1 1 0,0 0 1,1-1-1,0 0 0,0-1 1,0 2-1,0-2 1,0 1-1,1-1 0,-1-1 1,0 1-1,0 0 0,1-1 1,6 0-1,-5 1 18,-1-1-1,2 0 0,-1 0 1,-1 0-1,2-1 0,-1 0 1,0 0-1,-1-1 1,1 1-1,0-2 0,-1 1 1,1 0-1,-1-1 1,1 0-1,-1 0 0,-1-1 1,2 1-1,-2-1 0,1 0 1,-1 0-1,0-1 1,4-5-1,-1 1 26,-2-1 0,1-1 0,-2 1 1,1 0-1,-1 0 0,0-1 0,-1 0 0,4-21 0,-6 16 0,0-9 74,-3 20-285,3 18 84,6 28 31,16 69 16,-15-59 31,-6-35 16,0 0 1,0 0-1,2 0 1,0 0-1,1-1 1,0 0-1,17 29 1,-18-35 12,4 0-952,-9-6-414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2.880"/>
    </inkml:context>
    <inkml:brush xml:id="br0">
      <inkml:brushProperty name="width" value="0.05" units="cm"/>
      <inkml:brushProperty name="height" value="0.05" units="cm"/>
    </inkml:brush>
  </inkml:definitions>
  <inkml:trace contextRef="#ctx0" brushRef="#br0">10 184 7626,'16'-126'3119,"-16"123"-2983,1 1-1,-1 1 1,0-1-1,0-1 1,0 1 0,0 0-1,0 0 1,0 0-1,-1 0 1,1 0 0,-1 0-1,1-1 1,-1 2-1,1-1 1,-1 0 0,0 1-1,-1-2 1,1 2-1,0-1 1,0 1 0,0-1-1,0 0 1,-2 0-1,2 1 1,-2-2 0,-5-3 606,20 20 266,63 70-522,-62-68-487,-2 0 0,-1 0-1,0 1 1,-1 0 0,8 21 0,-8-13 18,-2 1 0,4 26 1,-8-43-18,-2 1 1,0-1 0,-1 0-1,0 0 1,0 0 0,-1 1-1,0-1 1,0 0 0,-5 13-1,5-20 8,1-1 0,-1 1-1,0 0 1,-1 0 0,1 0 0,1-1-1,-1 0 1,0 1 0,-1 0 0,1-1-1,0 1 1,-1-1 0,0 0-1,1 0 1,0 0 0,-1 1 0,0-1-1,0-1 1,1 1 0,-1 0 0,1-1-1,-2 1 1,1-1 0,1 1 0,-1-1-1,-1 0 1,1 0 0,1 0-1,-1 0 1,-3 0 0,2 0 82,0-1 0,-1 0 0,2 1-1,-2-1 1,2 0 0,-1-2 0,1 2 0,-2 0 0,2-1 0,0 1-1,-2-1 1,2-1 0,0 1 0,-1 1 0,1-1 0,1-2 0,-1 2-1,-3-4 1,-3-8 123,0-1 0,2 0 0,0 0-1,0 1 1,2-2 0,-1 0 0,2 0 0,-2-19-1,6 29-175,1 1 0,-1-1 0,1 0 0,-1 1 0,1-1-1,1 0 1,0 2 0,-1-2 0,2 2 0,-1-1 0,0 1-1,7-6 1,-10 10-36,16-19 0,1 4 0,0-1 0,3 0 0,-1 1 0,0 3-1,2-2 1,31-12 0,-41 20-96,-1 2-1,1 1 1,1-1-1,-1 1 1,0 0-1,2 1 0,17 0 1,-28 2-591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3.730"/>
    </inkml:context>
    <inkml:brush xml:id="br0">
      <inkml:brushProperty name="width" value="0.05" units="cm"/>
      <inkml:brushProperty name="height" value="0.05" units="cm"/>
    </inkml:brush>
  </inkml:definitions>
  <inkml:trace contextRef="#ctx0" brushRef="#br0">55 131 4641,'5'45'2614,"-5"-43"-2395,0-1 0,0 0-1,0 0 1,1-1 0,-1 1 0,0 0 0,0 0 0,1-1-1,-1 1 1,1 1 0,-1-1 0,0-1 0,2 1 0,-2 0 0,1-1-1,0 1 1,-1-1 0,1 1 0,-1-1 0,1 1 0,0-1-1,0 2 1,-1-2 0,1 0 0,1 1 0,-1-1 0,1 0-1,27 2 1791,-14-3-2349,-8 1 363,1 1 37,0-1 1,0 0-1,0 0 1,0-1-1,-1 0 1,1 0-1,0-2 1,0 2-1,-1-1 1,14-7-1,-9 2 175,-11 7-164,0-1 0,0 1 0,0-1 0,0 0 0,1 1 0,-1-1 0,0-1 0,0 1 0,0 0 0,0 0 0,0 0 0,-1 0 0,2 0 0,-1-1 0,-1 1 0,1 0 0,-1 0 0,1 0 0,-1 0 0,1-1 0,-1 0 0,0 1 0,1-2 0,9-30 857,-7 31-890,-2 0 0,0-2 0,0 2 0,0 0-1,0-2 1,0 2 0,-1 0 0,2-2 0,-2 2 0,0-1-1,1 0 1,-1 0 0,0 1 0,-1-2 0,1 2 0,0-1-1,-2 0 1,2 0 0,-1 1 0,0-2 0,0 2 0,0 0 0,0-2-1,-3-1 1,-5-10 21,8 13-62,0 0 0,1 0 0,-1 1-1,0-1 1,0 1 0,0-1 0,-2 0 0,2 1-1,0 0 1,-2-2 0,0 2 2,0 0-1,1-1 1,-2 1 0,2 1-1,-1-1 1,-1 1 0,2-1-1,-1 1 1,-6 0 0,-7 0-8,-1 0-1,-26 5 1,36-4-4,0 0 0,1 1 1,0-1-1,-1 1 0,1 2 0,1-2 0,-2 2 1,1-1-1,0 0 0,2 1 0,-7 5 0,5-4-8,1 1 0,0 0 0,0-1 0,1 2 0,-1 0 0,2-1 0,-1 0 0,1 2 0,0-1 0,0 0-1,1 1 1,0-1 0,-2 10 0,3-6 3,0 0 0,0 2 0,1-2 0,1 0 0,0 1 0,0-1 1,2 0-1,5 18 0,-5-18 18,0 0 0,2-1 0,-1 2 0,2-2-1,0 0 1,-1 0 0,2-1 0,0 0 0,1 0 0,0 1 0,0-3 0,0 1 0,1 0 0,0-1 0,0 0 0,1 0 0,0-2 0,16 9 0,-14-11 15,-1 0 0,1-1 0,0-1-1,-1 0 1,1 0 0,0-1 0,13-1 0,-2-1-84,1-3 1,34-7-1,-47 6-110,-10 6 70,-1-1 0,1 1 1,1-1-1,-1 1 0,0 0 0,0-1 1,-1 1-1,1 0 0,0 0 1,0-1-1,1 1 0,-1 0 0,0 0 1,0 0-1,0 0 0,0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2.677"/>
    </inkml:context>
    <inkml:brush xml:id="br0">
      <inkml:brushProperty name="width" value="0.05" units="cm"/>
      <inkml:brushProperty name="height" value="0.05" units="cm"/>
    </inkml:brush>
  </inkml:definitions>
  <inkml:trace contextRef="#ctx0" brushRef="#br0">14 113 4097,'68'92'1300,"-53"-72"-46,-15-20-1225,0 0 1,0 0 0,0 0-1,0 0 1,0 0-1,1 0 1,-1 0 0,0 0-1,0 0 1,0 0 0,0 0-1,0 0 1,0 0-1,0 0 1,0 0 0,0 0-1,0 0 1,0 0-1,0 0 1,0 0 0,0 0-1,0 0 1,0 0 0,0 0-1,0 0 1,0 0-1,0-1 1,0 1 0,0 0-1,0 0 1,1 0 0,-1 0-1,0 0 1,0 0-1,0 0 1,0 0 0,0 1-1,0-1 1,0 0 0,0 0-1,0 0 1,0 0-1,0 0 1,0 0 0,0 0-1,2-5 1303,9 3-1246,0-1 1,0 0 0,0-1-1,0 0 1,20-11 0,-17 7-15,0 0 0,-1-2 1,0 1-1,21-21 0,-31 27 65,1 0 0,-2-1 0,1 1 0,0-1 0,-1 1 1,1-1-1,-1 0 0,0 0 0,-1 0 0,1 0 0,0 0 0,-1 0 0,1-6 0,-2 7-85,0 1 1,0 0-1,0-1 0,-1 1 1,1 0-1,0-1 1,-1 1-1,0 0 0,1 0 1,-1-1-1,0 1 0,0 0 1,-1 0-1,1 0 1,0 0-1,-1 0 0,1 0 1,-1 1-1,1-1 0,-1 0 1,0 1-1,0-1 0,0 1 1,0 0-1,0 0 1,-4-2-1,1 1-47,0 0 0,0 0 0,0 1 0,0-1 0,0 1 0,0 1 0,-1-1 0,1 1 0,0 0 0,-1 0 0,1 0 0,0 1 0,0 0 0,0 0 0,-1 0 0,1 1 1,0 0-1,1 0 0,-7 2 0,-2 3-21,1 0 1,-1 1 0,1 0 0,0 1-1,-17 16 1,18-15-17,1 1 0,0 0 0,-11 16 0,18-22 20,0 0 0,0 0 1,1 1-1,0-1 0,0 0 0,0 1 1,1-1-1,0 1 0,0 0 0,0-1 1,0 10-1,2-3-7,-1 1 0,2-1 0,-1 1-1,2-1 1,0 0 0,0 0 0,1 0 0,1 0 0,0-1 0,9 16 0,-11-22 24,-1-1 1,1 0 0,0 0 0,1 0-1,-1 0 1,1 0 0,0-1-1,0 0 1,0 1 0,0-2-1,0 1 1,1 0 0,0-1-1,-1 0 1,1 0 0,0 0 0,0 0-1,0-1 1,0 0 0,0 0-1,0-1 1,0 1 0,0-1-1,0 0 1,1 0 0,-1-1-1,9-1 1,11-5 74,41-17 1,-28 10-71,23-13-370,-26 10-128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54.383"/>
    </inkml:context>
    <inkml:brush xml:id="br0">
      <inkml:brushProperty name="width" value="0.1" units="cm"/>
      <inkml:brushProperty name="height" value="0.1" units="cm"/>
    </inkml:brush>
  </inkml:definitions>
  <inkml:trace contextRef="#ctx0" brushRef="#br0">1022 23 7410,'1'-2'5097,"0"-5"-3480,-16 7-1488,-1-1-1,-14-3 0,-1 1-131,-96-3 51,-212 19 1,302-9-36,-3-1 33,0 2 0,-50 14 0,47-13 4,23 1-47,8-3 2,0 0 0,0 0 0,-24 3 0,-11-2 79,-30 0-2315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55.343"/>
    </inkml:context>
    <inkml:brush xml:id="br0">
      <inkml:brushProperty name="width" value="0.1" units="cm"/>
      <inkml:brushProperty name="height" value="0.1" units="cm"/>
    </inkml:brush>
  </inkml:definitions>
  <inkml:trace contextRef="#ctx0" brushRef="#br0">513 8 6401,'-15'-8'4984,"-4"9"-3744,15 0-1267,-1 1 0,0-1 0,0 1 1,1 0-1,-1 1 0,1-1 0,-8 7 1,-89 76 27,45-45 43,-92 90 0,108-93-21,26-25 72,0 1 0,-19 22-1,30-30-63,0-1-1,0 1 0,0-1 0,0 1 1,1 0-1,0 0 0,0 0 0,0 0 1,1 0-1,0 0 0,0 1 0,0-1 1,0 8-1,1-11 30,0 0-1,0 0 1,0 0 0,1 0 0,-1-1-1,1 1 1,-1 0 0,1 0 0,0 0-1,0-1 1,0 1 0,1 2-1,26 29 145,78 77-147,-57-66 103,1-3 0,2-2 0,2-2 1,1-3-1,1-2 0,87 35 0,108 42-50,-237-103-734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28:39.565"/>
    </inkml:context>
    <inkml:brush xml:id="br0">
      <inkml:brushProperty name="width" value="0.05" units="cm"/>
      <inkml:brushProperty name="height" value="0.05" units="cm"/>
    </inkml:brush>
  </inkml:definitions>
  <inkml:trace contextRef="#ctx0" brushRef="#br0">1 0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28:55.908"/>
    </inkml:context>
    <inkml:brush xml:id="br0">
      <inkml:brushProperty name="width" value="0.05" units="cm"/>
      <inkml:brushProperty name="height" value="0.05" units="cm"/>
    </inkml:brush>
  </inkml:definitions>
  <inkml:trace contextRef="#ctx0" brushRef="#br0">0 1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56:34.143"/>
    </inkml:context>
    <inkml:brush xml:id="br0">
      <inkml:brushProperty name="width" value="0.05" units="cm"/>
      <inkml:brushProperty name="height" value="0.05" units="cm"/>
    </inkml:brush>
  </inkml:definitions>
  <inkml:trace contextRef="#ctx0" brushRef="#br0">0 0 8954,'0'0'2664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2:02:08.196"/>
    </inkml:context>
    <inkml:brush xml:id="br0">
      <inkml:brushProperty name="width" value="0.05" units="cm"/>
      <inkml:brushProperty name="height" value="0.05" units="cm"/>
    </inkml:brush>
  </inkml:definitions>
  <inkml:trace contextRef="#ctx0" brushRef="#br0">1 4 9106,'0'-3'7754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0:44.443"/>
    </inkml:context>
    <inkml:brush xml:id="br0">
      <inkml:brushProperty name="width" value="0.05" units="cm"/>
      <inkml:brushProperty name="height" value="0.05" units="cm"/>
      <inkml:brushProperty name="color" value="#EAEAEA"/>
    </inkml:brush>
  </inkml:definitions>
  <inkml:trace contextRef="#ctx0" brushRef="#br0">308 491 7162,'-2'0'1212,"-7"0"102,16 1-1315,23 4-5,12 1 17,0-1-1,56-1 1,159-26 61,-124 6-40,442-56 58,-396 44-35,68-12-292,-243 37 137,-9-1 70,-9-4 10,-19-5-47,0 2 1,0 0-1,-1 3 0,-1 0 0,-59-4 0,-178 8 11,188 5 68,-522 33 140,596-33-145,-22 5 13,0-3 1,0 0-1,0-2 0,0-1 1,-33-5-1,42-3 122,20 5-133,19 3-365,279 34 169,415-14-173,-384-42 722,-306 19-90,-26 1 148,-47-1-19,-769-3-99,613 15-317,-13-1 40,177-10-15,1-2 0,-64-13 0,184 23-645,32 4 334,110-5 0,113-19 231,-79 2 131,-230 11-45,450-8 535,-530 1-454,-8 7-50,-90 8 0,-69 20-37,74-7 7,-41 3 5,-413 41 68,450-59-39,76-4 1,22-2 80,60 1-138,108 0-127,187-22 0,-73-27 195,13-2-22,-56 29-14,26-4 16,-191 23-23,-12 1-4,0 1 0,1 0 0,-1 1 0,0-1 0,1 1 1,-1 0-1,1 0 0,-1 1 0,0-1 0,6 3 0,-73-21 330,-127-17-1,11 14-312,-240 3 0,415 18-31,-22 0 4,-1 0 0,1-2 0,-27-5 1,31 1-43,34 4-47,36 6-57,277 25 92,-195-20 74,-8 5 1,-319-46 79,-294-45 340,388 62-686,111 17 198,231 18-317,34-24 353,-39-2 52,-217 6-41,-1 0 7,0 0 1,0 0-1,0 2 1,0 0-1,0 1 0,17 5 1,-33-8-13,-1 0 1,0 0-1,0 0 1,0 0-1,0 0 1,0 0-1,0 0 1,0 0-1,1 0 1,-1 0-1,0 0 1,0 0-1,0 0 1,0 1-1,0-1 1,0 0-1,0 0 1,0 0-1,1 0 1,-1 0-1,0 0 1,0 0-1,0 0 1,0 0-1,0 0 1,0 0-1,0 0 1,0 1-1,0-1 1,0 0-1,0 0 1,0 0-1,0 0 1,0 0-1,0 0 1,0 0-1,0 1 1,0-1-1,0 0 1,0 0-1,0 0 1,0 0-1,0 0 1,0 0-1,0 0 1,0 1-1,0-1 1,0 0-1,0 0 1,0 0-1,0 0 1,0 0-1,0 0 1,0 0-1,-9 5-26,-14 1-13,-183 21 61,36-8 97,-374 44 186,534-63-301,-61 0 32,63-1-33,1 0 1,0 0-1,0 0 0,0-1 1,0 0-1,0 0 1,-10-5-1,17 7-3,0 0 0,0 0-1,0 0 1,0 0 0,0 0 0,-1 0-1,1 0 1,0 0 0,0 0 0,0 0 0,0 0-1,0 0 1,0 0 0,-1 0 0,1 0-1,0 0 1,0 0 0,0-1 0,0 1-1,0 0 1,0 0 0,0 0 0,-1 0 0,1 0-1,0 0 1,0 0 0,0 0 0,0 0-1,0-1 1,0 1 0,0 0 0,0 0-1,0 0 1,0 0 0,0 0 0,0 0 0,0-1-1,-1 1 1,1 0 0,0 0 0,0 0-1,0 0 1,0 0 0,0 0 0,0-1-1,1 1 1,-1 0 0,0 0 0,0 0 0,0 0-1,0 0 1,0-1 0,0 1 0,0 0-1,0 0 1,0 0 0,0 0 0,0 0 0,0 0-1,0 0 1,0 0 0,1-1 0,-1 1-1,0 0 1,0 0 0,0 0 0,0 0-1,0 0 1,17-4-110,-16 4 110,252-38-75,-109 11 44,304-53 69,-297 47 7,-106 21 16,-98 11 55,-24 8-103,1 4 0,1 3 0,0 3 0,1 3 1,1 4-1,1 3 0,-126 67 0,193-91-19,0 0 1,0 0-1,1 0 0,0 1 1,0-1-1,0 1 0,0 0 1,0 0-1,-2 5 0,5-8 2,1-1 0,0 1 0,-1 0 0,1-1 0,0 1 0,-1-1 0,1 1 0,0 0 0,0-1 0,0 1 0,0 0 0,0-1 0,0 1 0,0-1 0,0 1 0,0 0 0,0-1 0,0 1 0,0 0 0,0-1 0,0 1 0,1 0 0,-1-1 0,0 1 0,1 0 0,15 12-79,22-1-12,-9-7 62,1-1-1,0-1 1,0-2 0,32-2 0,122-19 22,-129 13 12,230-19 35,-222 25-27,0 3-1,94 14 0,-122-10-591,55 1-1,-100-5 353,0-1 0,0 0 0,0-1 0,-20-1 0,-5-6-1340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3.022"/>
    </inkml:context>
    <inkml:brush xml:id="br0">
      <inkml:brushProperty name="width" value="0.05" units="cm"/>
      <inkml:brushProperty name="height" value="0.05" units="cm"/>
    </inkml:brush>
  </inkml:definitions>
  <inkml:trace contextRef="#ctx0" brushRef="#br0">6 4 6777,'-2'0'2809,"0"-2"-1921,1 0 64,14 24-976,33 75 152,-29-36 65,-4 10 23,-1-1-8,-2-13-88,2-7-48,-1-10-24,0-11-8,-2-10-32,-1-2-168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1:31.398"/>
    </inkml:context>
    <inkml:brush xml:id="br0">
      <inkml:brushProperty name="width" value="0.2" units="cm"/>
      <inkml:brushProperty name="height" value="0.2" units="cm"/>
      <inkml:brushProperty name="color" value="#BB5B18"/>
      <inkml:brushProperty name="inkEffects" value="bronze"/>
      <inkml:brushProperty name="anchorX" value="-2496.32495"/>
      <inkml:brushProperty name="anchorY" value="-3265.70508"/>
      <inkml:brushProperty name="scaleFactor" value="0.5"/>
    </inkml:brush>
  </inkml:definitions>
  <inkml:trace contextRef="#ctx0" brushRef="#br0">49 308 7426,'-4'-2'2600,"-6"-2"-2688,-3-2 694,0 0-429,5-1-38,8 1-62,13 0-53,15 1 19,24 0-31,21-1-3,27-1 0,26-2 9,25-1-22,20-3 16,13-3-6,10-3 2,1-1 0,-2 0 10,-14 3-4,-19 1 12,-26 3-13,-28 5 4,-30 2 27,-27 3 20,-23 1 71,-15 1 108,-21 1-158,-26 0-66,-17 2 6,-21 3-7,-20 2-12,-20 6 4,-17 3-2,-10 3 0,-6 3 0,2-1 0,4 0 0,10-2 0,12-4-10,17-3 4,21-4-12,21-2-99,22-2 37,23 0-46,22-1 38,24 1 72,25 0-29,24 0 33,20 0-7,18-2 3,15-2 0,11-3 10,11 0-4,3 0 21,-2-1-6,-9 0-6,-13 0 12,-21 0-5,-22 0-7,-25 0-7,-26 0 11,-28 0 5,-26 1-2,-29 1 21,-29 1-34,-31 1 2,-27 2 8,-25 1-14,-19 1 14,-10-1 5,-5 0-2,5-3 2,9-4 10,20-3-13,23-3-5,29 0-17,30 2-62,28 1 16,25 3-27,28 1 32,27 1 28,34 0 2,32-2 2,31-2 12,24-2 6,22-4-2,15-3 2,7-2 0,0-1 10,-13 1-13,-20 1 14,-29 2-5,-30 3 12,-33 2 71,-30 0-1,-43 9-83,-2 0 0,1 0 0,0 0 0,0 0 0,0-1 0,0 1 0,0 0-1,-1-1 1,1 1 0,0 0 0,0-1 0,-1 1 0,1-1 0,0 1 0,0-1 0,-1 0 0,1 1 0,0-2-1,-1 1 0,0 1 0,0-1-1,0 1 1,0-1-1,-1 1 1,1 0-1,0-1 1,-1 1-1,1-1 1,0 1 0,-1-1-1,1 1 1,0 0-1,-1-1 1,1 1-1,-1 0 1,1-1 0,-1 1-1,1 0 1,-1 0-1,1 0 1,-1-1-1,1 1 1,-1 0-1,1 0 1,-1 0 0,-37-10 8,-23 2 14,-28 2-18,-26 2 2,-28 5-2,-24 4-10,-18 6 13,-14 4-14,-7 3 14,2 2-14,12 1 5,20 1-12,31-1-80,30-2-44,34-3-217,31-4 9,46-11 313,-1-1 1,0 0 0,0 0-1,1 0 1,-1 0 0,0 1 0,1-1-1,-1 0 1,0 1 0,1-1-1,-1 0 1,0 1 0,1-1 0,-1 1-1,1-1 1,-1 1 0,1-1-1,-1 1 1,1 0 0,-1-1-1,1 1 1,-1 0 0,-1-1-236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1:41.145"/>
    </inkml:context>
    <inkml:brush xml:id="br0">
      <inkml:brushProperty name="width" value="0.35" units="cm"/>
      <inkml:brushProperty name="height" value="0.35" units="cm"/>
      <inkml:brushProperty name="color" value="#EAEAEA"/>
    </inkml:brush>
  </inkml:definitions>
  <inkml:trace contextRef="#ctx0" brushRef="#br0">117 322 9306,'-12'-12'2778,"10"11"-2764,1-1-1,-1 1 1,1 0-1,-1-1 0,1 1 1,0-1-1,0 0 1,-1 1-1,1-1 0,1 0 1,-1 0-1,0 0 1,-1-3-1,2 4-18,1 1 0,-1-1 0,0 1 0,1-1 0,-1 0 1,1 1-1,-1-1 0,0 1 0,1-1 0,-1 1 0,1-1 0,-1 1 0,1 0 0,0-1 1,-1 1-1,1 0 0,-1-1 0,1 1 0,0 0 0,-1 0 0,1-1 0,0 1 0,-1 0 0,1 0 1,0 0-1,-1 0 0,1 0 0,0 0 0,-1 0 0,1 0 0,0 0 0,-1 0 0,1 1 1,0-1-1,2 0-5,367 5 4,-247 0-16,300 1-104,260 13 49,-610-15 79,286 34 0,-323-29-17,-26-4-2,-10-5 17,0 0 0,0 1 0,0-1 0,0 0 0,0 0 0,0 0 0,0 1 0,-1-1 0,1 0 0,0 0 0,0 0 0,0 0 0,0 1 0,-1-1 0,1 0 0,0 0 0,0 0 0,0 0 0,-1 0 0,1 0 0,0 0 0,0 0 0,0 1 0,-1-1 0,1 0 0,0 0 0,0 0 0,-1 0 0,1 0 0,0 0 0,0 0 0,0 0 0,-1 0 0,1 0 0,0-1 0,0 1 0,-1 0 0,1 0 0,0 0 0,-56-4 57,21 1-19,-1386-51 302,996 60-470,441 1-362,23 0 292,42 4 0,350 15 121,9-24 53,413-26 23,-645 16 14,-5 5-6,-177 3-43,-24-1 14,-6 0 0,-37-4-41,32 4 67,-323-36 14,-239-30 294,-206-41 63,598 76-304,-72-9-199,232 42-166,19-1 287,0 0 1,0 0-1,0 1 0,0-1 1,0 0-1,0 0 0,0 0 0,-1 0 1,1 0-1,0 1 0,0-1 0,0 0 1,0 0-1,0 0 0,0 0 1,0 1-1,0-1 0,0 0 0,0 0 1,0 0-1,0 0 0,1 1 0,-1-1 1,0 0-1,0 0 0,0 0 1,0 0-1,0 0 0,0 1 0,0-1 1,0 0-1,0 0 0,0 0 0,1 0 1,-1 0-1,0 0 0,0 1 1,0-1-1,0 0 0,0 0 0,1 0 1,-1 0-1,0 0 0,0 0 0,0 0 1,0 0-1,0 0 0,1 0 0,4 3-94,0-1 0,0 0 0,0 0 0,0 0 0,11 2 0,52 7-400,131 3 1,83-16 142,-251 1 314,201-6-129,401-6-108,1 30 240,-416-1 149,-171-14 493,-53-3-487,-1-1 0,1 1 0,0 0 0,-1 1 0,-6-1 1,-21-1 70,-643-40 330,-9 43-380,663-1-118,-285 4 90,-572-1 209,841-5-313,31 1-28,0 0 0,0 1 0,-1 0 1,-12 2-1,20 2-122,8 1 57,15 6-47,5-2 70,2-2 0,-1-1 1,51 3-1,293 2-43,10-24 29,-302 10 66,502-30-49,24-1 48,-6 27 36,-414 14 32,-158-8 37,-37-3 124,-47-1 8,-1009-17 28,-147 65-225,855-24-44,311-17-111,42 0-195,8 0 188,19 2-55,-5-2 93,174 16-552,226-14-1128,-148-9-316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1:52.534"/>
    </inkml:context>
    <inkml:brush xml:id="br0">
      <inkml:brushProperty name="width" value="0.35" units="cm"/>
      <inkml:brushProperty name="height" value="0.35" units="cm"/>
      <inkml:brushProperty name="color" value="#FFFFFF"/>
    </inkml:brush>
  </inkml:definitions>
  <inkml:trace contextRef="#ctx0" brushRef="#br0">3730 221 8466,'-65'-20'2393,"37"10"-2252,0 2 0,0 1 0,-56-6 1,81 12-143,-23-1-38,-1 1 0,-29 2 0,55-1 3,0 0 0,-1 0 0,1 0-1,0 0 1,0 0 0,-1 1-1,1-1 1,0 0 0,0 1-1,-1-1 1,1 0 0,0 1 0,0 0-1,0-1 1,0 1 0,0 0-1,0-1 1,0 1 0,0 0-1,-2 2 1,3-3-3,0 0 1,0 1-1,0-1 0,0 1 1,0-1-1,0 1 0,0-1 0,0 1 1,1-1-1,-1 1 0,0-1 0,0 0 1,0 1-1,0-1 0,1 1 1,-1-1-1,0 1 0,0-1 0,1 0 1,-1 1-1,1 0 0,16 12-675,-1-5 413,0 0 0,0-1-1,0-1 1,1 0 0,31 5 0,22 0 90,0-3 1,134-3 0,150-28 71,112-15 176,333-32 553,-771 68-378,-22 1-45,1 1 0,0-1 0,-1 0 0,1-1 0,0 1 0,7-6 905,-20 4-749,-11-3-7,-15-1-185,0 2 1,-1 1-1,1 1 1,-42 3-1,27-1-83,-342 8 11,202-2-46,-1108 32 91,1273-36-102,-125 7-10,118-4-95,29-4 100,0 0 0,0 0 0,1 0 0,-1 0-1,0 0 1,0 0 0,0 0 0,0 0 0,0 0 0,0 0 0,1 1 0,-1-1 0,0 0-1,0 0 1,0 0 0,0 0 0,0 0 0,0 0 0,0 0 0,0 0 0,1 0 0,-1 1 0,0-1-1,0 0 1,0 0 0,0 0 0,0 0 0,0 0 0,0 0 0,0 0 0,0 1 0,0-1-1,0 0 1,0 0 0,0 0 0,0 0 0,0 0 0,0 1 0,0-1 0,0 0 0,0 0 0,0 0-1,0 0 1,0 0 0,0 1 0,0-1 0,0 0 0,0 0 0,0 0 0,0 0 0,0 0-1,-1 0 1,1 0 0,0 1 0,0-1 0,0 0 0,0 0 0,0 0 0,0 0 0,0 0 0,-1 0-1,1 0 1,0 0 0,0 0 0,0 0 0,0 0 0,5 3-46,1-1 1,0 0-1,0 0 0,0-1 1,0 0-1,0 0 0,1 0 1,11-1-1,7 2-55,289 3-405,-2-24 391,-112 6 73,1362-78 33,-1515 89 46,-15 1 65,-1-1-1,39-8 1,-69 10-81,1 0 0,-1-1 0,0 1 0,0 0 1,1 0-1,-1-1 0,0 1 0,0-1 0,0 1 1,1-1-1,-1 0 0,0 1 0,0-1 0,1-1 1,-2 1-5,0 1 0,-1-1 0,1 0 0,-1 1 0,1-1 0,-1 1 0,0-1 0,1 1 1,-1-1-1,1 1 0,-1-1 0,0 1 0,1 0 0,-1-1 0,0 1 0,0 0 0,1-1 1,-1 1-1,0 0 0,0 0 0,1 0 0,-3 0 0,-21-6 87,0 2-1,-1 1 1,-25-1 0,20 3-60,-413-3 103,-3 34-151,338-22 18,-15 1-7,-847 88 71,935-92-77,17-3-11,1 0 0,-1 1 0,1 1-1,0 1 1,0 1 0,-28 12-1,44-18 5,-1 1 0,1 0-1,0-1 1,-1 1 0,1 0-1,-1 0 1,1 0-1,0 0 1,0 0 0,-1 0-1,1 0 1,0 0 0,0 1-1,0-1 1,0 0 0,1 1-1,-1-1 1,0 1 0,0-1-1,1 1 1,-1-1 0,1 1-1,0-1 1,-1 1-1,1 0 1,0-1 0,0 1-1,0-1 1,0 1 0,0 0-1,0-1 1,0 1 0,1-1-1,-1 1 1,1 0 0,-1-1-1,1 1 1,-1-1 0,3 3-1,1 2-27,0-1 0,0 1 0,1-1 0,0 0 0,0-1 0,0 1 0,1-1 0,0 0 0,8 4 0,16 7-73,1-1 1,0-2-1,1-2 0,0 0 0,1-2 1,45 5-1,287 13-724,11-30 250,-326 3 534,1487-71-188,-1331 55 288,161-14 1019,-319 22-229,-47 9-813,-1 0 0,1 0 0,-1 0 1,1 0-1,0-1 0,-1 1 0,1 0 0,-1-1 0,1 1 0,0 0 0,-1-1 0,1 1 0,-1-1 0,0 1 0,1-1 1,-1 1-1,1-1 0,-1 1 0,0-1 0,1 0 0,-1 0-3,0 0 1,0 1-1,-1-1 0,1 0 1,-1 1-1,1-1 1,0 0-1,-1 1 0,1-1 1,-1 1-1,1-1 0,-1 1 1,1-1-1,-1 1 1,0-1-1,1 1 0,-1-1 1,0 1-1,1 0 0,-1 0 1,0-1-1,1 1 1,-2 0-1,-16-8 80,-1 1-1,0 1 1,0 0 0,-38-4 0,-91-1-44,-273 25-8,-8 32-33,306-31-12,-1175 174 59,1251-180-64,-127 18-86,158-26 27,-9 2-33,23 0-17,12 0-89,33 5 55,0-2 0,0-2 0,71-3 1,-66-1 93,960-31-172,-901 26 219,1113-105 273,-1201 105-78,-19 5-192,1 0 0,-1 0 1,0 0-1,0 0 0,0-1 0,0 1 0,0 0 0,0 0 1,0 0-1,0 0 0,0 0 0,0 0 0,0 0 1,0 0-1,0-1 0,0 1 0,0 0 0,-1 0 1,1 0-1,0 0 0,0 0 0,0 0 0,0 0 0,0 0 1,0-1-1,0 1 0,0 0 0,0 0 0,0 0 1,0 0-1,0 0 0,0 0 0,-1 0 0,1 0 1,0 0-1,0 0 0,0 0 0,0 0 0,0 0 0,0 0 1,0 0-1,-1 0 0,1 0 0,0 0 0,0 0 1,0 0-1,0 0 0,0 0 0,0 0 0,0 0 1,0 0-1,-1 0 0,1 0 0,0 0 0,0 0 0,0 0 1,0 0-1,0 0 0,0 0 0,0 0 0,0 0 1,-1 0-1,-31-2 179,-99 6-52,-155 24 0,203-18-108,-1074 112 27,1114-118-48,8-1 0,-444 53 16,401-43-87,74-12 48,1-1 0,0 1 0,0 0-1,0 0 1,0 0 0,1 1 0,-5 1-1,7-3 19,0 0 0,0 1 0,0-1 0,0 0 0,-1 0 0,1 0 0,0 0 0,0 0 0,0 1 0,0-1 0,0 0 0,-1 0 0,1 0 0,0 1 0,0-1 0,0 0 0,0 0 0,0 0 0,0 1 0,0-1 0,0 0 0,0 0 0,0 1 0,0-1 0,0 0 0,0 0 0,0 0 0,0 1 0,0-1 0,0 0 0,0 0 0,0 0 0,0 1 0,0-1 0,1 0 0,13 9-195,20 0-54,1-1 0,1-1 0,50 2 0,218 4-896,15-19 310,-255 4 710,636-19-584,395-9 482,-1030 28 1370,-1742 50 928,1409-36-1876,57-5-170,-129 7-49,319-10-174,20-1 15,11 0-111,23 3-63,1-2 0,35-1 0,369-13-705,8-28 444,-250 19 441,1042-101 75,-959 99 1311,-267 19-492,-27 0-278,8 1-322,-332-18 755,177 14-801,-697-56 289,852 60-358,-5 0-26,-1-1 0,1 0 0,-23-7-1,22 2-83,12 7 109,1 0-1,0 0 1,0 0 0,0 0 0,0 0-1,0 0 1,0 0 0,-1-1 0,1 1-1,0 0 1,0 0 0,0 0 0,0 0-1,0 0 1,0-1 0,0 1 0,0 0-1,0 0 1,0 0 0,0 0-1,0-1 1,0 1 0,0 0 0,0 0-1,0 0 1,0 0 0,0-1 0,0 1-1,0 0 1,0 0 0,0 0 0,0 0-1,0-1 1,0 1 0,0 0 0,0 0-1,0 0 1,0 0 0,0 0 0,1-1-1,2-1-31,0 1-1,0-1 1,0 0-1,0 1 1,1 0-1,-1 0 1,1 0-1,3-1 1,275-62-1170,-77 19 750,126-21 312,-67 15 624,-257 50-442,15-4 255,-1 0 0,29-11 1,-50 16-267,1 0 0,0-1 0,-1 1 0,1 0 0,0-1 0,-1 1 0,1 0 0,0-1 0,-1 1 0,1-1 0,0 1 0,-1-1 0,1 1 0,-1-1 0,1 0 0,-1 1 0,0-1-1,1 0 1,-1 1 0,0-1 0,1-1 0,-1 2-8,0-1-1,0 1 0,0-1 1,-1 1-1,1-1 0,0 1 1,0-1-1,0 1 1,-1-1-1,1 1 0,0-1 1,-1 1-1,1-1 0,0 1 1,-1-1-1,1 1 0,-1 0 1,1-1-1,0 1 0,-1 0 1,0-1-1,-29-12 326,-40-4-221,-1 4 0,-75-6 0,79 12-95,39 3-24,-458-35 93,471 38-99,11 1-8,-1 0-1,0-1 1,1 2 0,-1-1 0,1 0-1,-1 1 1,1 0 0,0 0 0,-9 3-1,13-3 2,-1-1-1,1 0 1,-1 0-1,1 0 0,0 1 1,-1-1-1,1 0 1,-1 0-1,1 1 0,0-1 1,-1 0-1,1 1 1,0-1-1,0 0 0,-1 1 1,1-1-1,0 1 1,0-1-1,0 0 1,-1 1-1,1-1 0,0 1 1,0-1-1,0 1 1,0-1-1,0 0 0,0 1 1,0-1-1,0 2 1,9 9-176,20 3-38,-28-14 217,22 8-78,1-1-1,1-1 1,-1-1 0,27 1-1,102 2-63,-118-7 116,-7 0 85,0-2 0,0 0-1,42-8 1,-58 4 99,-10-1 96,-3 5-215,0 0-1,0 0 0,0 0 1,0 0-1,0 0 0,-1 0 1,1 0-1,0 0 1,-1 0-1,1 1 0,0-1 1,-3 0-1,-22-9 60,-1 2-1,1 1 1,-1 1-1,-53-5 1,-115 6-87,167 5 16,-25-1-19,21-1-3,0 2-1,0 2 1,0 0 0,-49 11-1,80-13-9,0 1-1,0-1 1,-1 1-1,1-1 1,0 0-1,0 1 1,0 0-1,0-1 1,0 1-1,0 0 1,0 0 0,-2 1-1,3-2 5,0 0 1,0 1-1,0-1 0,0 0 1,0 0-1,0 1 0,-1-1 0,1 0 1,0 1-1,0-1 0,0 0 1,0 1-1,0-1 0,0 0 1,0 0-1,0 1 0,0-1 1,1 0-1,-1 1 0,0-1 1,0 0-1,0 1 0,0-1 0,0 0 1,0 0-1,1 1 0,-1-1 1,0 0-1,0 0 0,1 1 1,1 1-25,1 0 0,-1 0 0,1-1 1,0 1-1,-1-1 0,1 1 0,6 1 1,16 5-60,0-2 1,1-1 0,34 3 0,-42-6 62,425 18-269,-11-1 319,-404-16-25,-1 1-1,1 1 1,-1 2 0,39 14-1,-33-4-38,-32-16 38,1 0 0,0 0 1,-1 1-1,0-1 1,1 0-1,-1 1 0,0-1 1,0 1-1,0 0 0,0-1 1,0 1-1,0 0 0,0 0 1,1 3-1,-2-4 6,0 0-1,0 1 1,0-1 0,0 0-1,0 0 1,0 0-1,0 1 1,-1-1 0,1 0-1,0 0 1,-1 0 0,1 0-1,-1 0 1,1 1-1,-1-1 1,0 0 0,1 0-1,-1 0 1,0-1 0,0 1-1,1 0 1,-1 0-1,0 0 1,0-1 0,0 1-1,0 0 1,0-1 0,0 1-1,0-1 1,0 1-1,-1-1 1,0 1 0,-8 3 50,0-1 1,-19 4 0,22-6-34,-49 8 65,0-2-1,-67-2 0,63-3-55,-66 2 22,-430 29 184,-87 62-130,363-49-67,169-33-287,122-13 214,0 1-1,0 1 1,0 0-1,0 0 1,0 1-1,-1 0 0,19 9 1,-6-3 14,-12-5 24,-14-5 57,-28-5 86,-923-56 813,-1 78-820,-596 93-78,1518-103-221,33-6 151,0 0-1,-1 0 1,1 0-1,0 0 1,-1 0-1,1 0 1,0 0 0,0 1-1,-1-1 1,1 0-1,0 0 1,0 0-1,-1 0 1,1 0 0,0 1-1,0-1 1,0 0-1,-1 0 1,1 0-1,0 1 1,0-1 0,0 0-1,0 0 1,-1 1-1,1-1 1,0 0-1,0 0 1,0 1-1,0-1 1,0 0 0,0 0-1,0 1 1,0-1-1,0 0 1,0 1-1,0-1 1,0 0 0,0 0-1,0 1 1,0-1-1,0 0 1,0 1-1,0-1 1,0 1-1,13 8-326,5-3 151,1 0-1,0-1 0,36 4 0,83 5 28,141-2 0,140-21 182,-336 6-11,239-13 177,-317 16-148,1-1-1,-1 1 0,0-1 0,1 0 1,7-3-1,-13 4-37,0 0 1,0 0-1,1 0 0,-1 0 1,0 0-1,1 0 0,-1 0 1,0-1-1,0 1 1,1 0-1,-1 0 0,0 0 1,0 0-1,0 0 0,1-1 1,-1 1-1,0 0 1,0 0-1,0 0 0,1-1 1,-1 1-1,0 0 1,0 0-1,0-1 0,0 1 1,0 0-1,0 0 0,0-1 1,1 1-1,-1 0 1,0 0-1,0-1 0,0 1 1,0 0-1,0 0 0,0-1 1,0 1-1,0 0 1,0-1-1,-1 1 0,1 0 1,0 0-1,0-1 0,0 1 1,0 0-1,0 0 1,0-1-1,0 1 0,-1 0 1,1 0-1,0 0 0,0-1 1,0 1-1,-1 0 1,1 0-1,0 0 0,0 0 1,0-1-1,-1 1 0,1 0 1,-1 0-1,-12-7 102,-1 2 0,0-1 1,0 2-1,0 0 0,-18-3 0,12 3-44,-261-42 269,-12 22-229,231 20-76,-722-31 172,628 38-183,0 7 0,1 6 0,-161 38 0,276-44-17,-61 12-83,91-21-305,16-2 136,26-3 212,11 1 58,-22-3 113,-21 6-118,0 0 0,0 0 0,0 0-1,1-1 1,-1 1 0,0 0-1,0 0 1,0 0 0,0 0-1,0-1 1,0 1 0,0 0 0,0 0-1,0 0 1,1-1 0,-1 1-1,0 0 1,0 0 0,0-1-1,0 1 1,0 0 0,0 0-1,0 0 1,0-1 0,0 1 0,-1 0-1,1 0 1,0 0 0,0-1-1,0 1 1,0 0 0,0 0-1,0 0 1,0-1 0,0 1 0,-1 0-1,1 0 1,0 0 0,0 0-1,0 0 1,0-1 0,0 1-1,-1 0 1,-4-4 80,0 1-1,0 0 1,-1 0 0,-8-4-1,-11-4-62,-150-60 118,108 50-115,0 4-1,-95-13 1,114 31-50,19 1 0,28-2 14,1 0 1,-1 0-1,1 0 1,0 0-1,-1-1 1,1 1-1,-1 0 1,1 0-1,0 0 1,-1 0-1,1 0 1,0-1-1,-1 1 1,1 0-1,0 0 1,-1 0-1,1-1 1,0 1-1,-1 0 1,1-1-1,0 1 1,0 0-1,0-1 1,-1 1-1,1 0 1,0-1-1,0 1 1,0 0-1,0-1 1,-1 0-1,1 1-6,1-1 0,-1 1 0,0-1 0,0 1 0,1-1 0,-1 0 0,0 1-1,1-1 1,-1 1 0,1 0 0,-1-1 0,0 1 0,1-1 0,-1 1 0,1-1 0,-1 1 0,1 0-1,-1 0 1,1-1 0,0 1 0,-1 0 0,1 0 0,-1-1 0,1 1 0,-1 0 0,1 0-1,0 0 1,-1 0 0,1 0 0,0 0 0,0 0 0,196-36-111,151-24 79,2 25 44,-309 33-10,106 1 15,-129 2-34,0 0 1,0 2 0,0 0-1,-1 1 1,32 11 0,-47-14 12,0-1 0,0 1 0,0 0 0,-1-1 0,1 1 0,0 0 0,0 0 1,-1 0-1,1 0 0,-1 1 0,1-1 0,-1 0 0,1 1 0,-1-1 0,0 1 0,0-1 0,0 1 1,1 0-1,-2-1 0,3 4 0,-3-5 11,0 0 0,0 1 0,0-1-1,0 0 1,0 1 0,-1-1 0,1 0 0,0 0 0,0 1 0,0-1 0,0 0 0,0 0 0,0 1 0,0-1-1,0 0 1,-1 0 0,1 1 0,0-1 0,0 0 0,0 0 0,-1 1 0,1-1 0,0 0 0,0 0 0,-1 0 0,1 0-1,0 0 1,0 1 0,-1-1 0,1 0 0,0 0 0,0 0 0,-1 0 0,1 0 0,-13 3 5,-1 0-1,1-1 1,-1 0 0,1-1 0,-18-1-1,-9 1 26,-454 60 156,381-44-135,25-1-31,81-16-20,0 1 0,-1 1 0,-13 4-1,19-6 0,1 1 0,-1-1 0,1 1 0,0 0 0,-1-1 0,1 1 0,0 0 0,0 0 0,0 0 0,0 0 0,-1 0 0,1 0-1,0 0 1,1 0 0,-1 0 0,0 1 0,0-1 0,0 0 0,1 1 0,-1-1 0,1 0 0,-1 1 0,1-1 0,-1 1 0,1 1-1,-1 17-15,1 1-1,1-1 0,1 0 0,7 35 0,-8-44-12,0-4 218,15 0-153,64 20-95,-28-10 48,62 14-1,191 16 34,-132-23 10,56 1-12,-189-23-12,0-3 0,0-1 0,66-13 0,54-21 116,-142 29-125,-10 3-350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1:47.873"/>
    </inkml:context>
    <inkml:brush xml:id="br0">
      <inkml:brushProperty name="width" value="0.35" units="cm"/>
      <inkml:brushProperty name="height" value="0.35" units="cm"/>
      <inkml:brushProperty name="color" value="#FFFFFF"/>
    </inkml:brush>
  </inkml:definitions>
  <inkml:trace contextRef="#ctx0" brushRef="#br0">560 512 9818,'-9'-14'3172,"-7"-14"-2856,16 27-321,-1 1 0,1 0 0,0-1 0,0 1 0,0 0 0,0-1 0,0 1 0,0 0 0,0-1 0,0 1 0,-1-1 0,1 1 1,0 0-1,1-1 0,-1 1 0,0-1 0,0 1 0,0 0 0,0-1 0,0 1 0,0 0 0,0-1 0,0 1 0,1 0 0,-1-1 1,0 1-1,0 0 0,1-1 0,-1 1 0,0 0 0,0-1 0,1 1 0,-1 0 0,0 0 0,1 0 0,-1-1 0,0 1 0,1 0 1,-1 0-1,0 0 0,1 0 0,-1-1 0,1 1 0,23 0-120,607 53 45,-433-36 49,467 53 50,-643-64-96,-23-3 26,-12-4 24,-289-39 73,-227-17-16,176 14 4,252 32-22,-84-7-72,179 19-89,14 3 36,21 7-32,-9-4 93,106 28-103,330 31-89,15-37 43,-39-20 128,-168-5-4,-169 0-68,-145-16 174,1 0 53,-372-57 355,133 24-266,-470-82 29,715 120-197,-177-25 20,169 27-34,0 2-1,-64 4 0,111 0-5,-1-1 0,1 1 0,0 0 0,-1 0 1,1 0-1,0 0 0,0 1 0,-6 3 0,9-5 9,0 0-1,1 1 0,-1-1 1,0 1-1,1-1 0,-1 1 1,1 0-1,-1-1 0,1 1 1,-1-1-1,1 1 0,0 0 1,-1-1-1,1 1 0,0 0 1,-1 0-1,1-1 0,0 1 1,0 0-1,0 0 0,0 1 1,0-1-8,0 1 0,1 0 1,-1-1-1,1 1 0,-1-1 1,1 1-1,0-1 0,0 1 0,0-1 1,-1 1-1,2-1 0,-1 0 1,0 1-1,2 1 0,8 6-46,0-1-1,0 1 1,1-2 0,0 0-1,0 0 1,1-1-1,0-1 1,26 8 0,18 2-141,0-2 1,110 10 0,123-14-412,927-96-1793,-999 54 2390,-185 24 570,-34 9-540,1 0-1,0 0 0,0 0 0,0 0 0,0 0 0,0 0 0,-1 0 0,1 0 0,0 0 1,0 0-1,0 0 0,0 0 0,0 0 0,-1 0 0,1-1 0,0 1 0,0 0 0,0 0 1,0 0-1,0 0 0,0 0 0,0 0 0,0 0 0,-1-1 0,1 1 0,0 0 1,0 0-1,0 0 0,0 0 0,0 0 0,0 0 0,0-1 0,0 1 0,0 0 0,0 0 1,0 0-1,0 0 0,0 0 0,0-1 0,0 1 0,0 0 0,0 0 0,0 0 0,0 0 1,0 0-1,0-1 0,0 1 0,0 0 0,0 0 0,0 0 0,1 0 0,-1 0 1,0 0-1,0-1 0,0 1 0,0 0 0,0 0 0,1 0 0,-87-14 1261,67 11-1148,-619-38 471,526 37-535,-883 6 146,641 25-178,337-25-41,12-2-8,1 0 0,-1 0 0,0 1-1,0 0 1,1 0 0,-1 0 0,0 0 0,1 1-1,0 0 1,-1 0 0,1 0 0,-8 5 0,12-6 10,0-1 0,-1 1 0,1-1 0,-1 0 1,1 1-1,0-1 0,-1 1 0,1-1 0,0 1 1,0-1-1,-1 1 0,1-1 0,0 1 0,0-1 0,0 1 1,0-1-1,0 1 0,0-1 0,0 1 0,0-1 1,0 1-1,0 0 0,0-1 0,0 1 0,0-1 1,0 1-1,0-1 0,0 1 0,1-1 0,-1 1 1,0-1-1,0 1 0,1-1 0,-1 1 0,0-1 0,1 1 1,-1-1-1,0 0 0,1 1 0,-1-1 0,0 0 1,2 1-1,22 14-215,-23-14 198,15 5-50,-1 0-1,1-1 0,0-1 1,0 0-1,27 2 0,-22-3 53,76 7-26,180-3-1,-198-8 47,792-35 12,-536 17 26,-103 12 43,-333-10 294,-379-25-20,-5 29-212,453 13-121,-918 28 115,931-24-329,19-4 192,0 0 0,0 0 0,0 0-1,0 0 1,0 0 0,0 0 0,0 0 0,0 0 0,-1 0 0,1 0-1,0 0 1,0 1 0,0-1 0,0 0 0,0 0 0,0 0-1,0 0 1,0 0 0,0 0 0,0 0 0,0 0 0,0 1 0,0-1-1,0 0 1,0 0 0,0 0 0,0 0 0,0 0 0,0 0-1,0 0 1,0 0 0,0 1 0,0-1 0,0 0 0,0 0 0,0 0-1,0 0 1,0 0 0,0 0 0,1 0 0,-1 0 0,0 0-1,0 0 1,0 1 0,0-1 0,0 0 0,0 0 0,0 0 0,0 0-1,0 0 1,0 0 0,0 0 0,1 0 0,-1 0 0,0 0-1,0 0 1,0 0 0,0 0 0,0 0 0,0 0 0,0 0 0,1 0-1,-1 0 1,0 0 0,0 0 0,0 0 0,40 7-538,110-3 222,214-23 1,-177 6 291,38 0 27,361-20 66,-475 29 367,-116 1-309,-13-2 49,-333-56 885,-10 29-896,-203 8-43,0 54-90,501-22-99,41 0-80,22-8 147,1 0 0,-1 0 1,0 0-1,0 0 0,1 0 0,-1 0 0,0 0 0,0 0 0,1 0 0,-1 0 0,0 0 0,0 1 0,0-1 0,1 0 0,-1 0 0,0 0 0,0 0 0,0 0 0,1 1 0,-1-1 0,0 0 0,0 0 0,0 0 0,0 0 0,0 1 0,1-1 0,-1 0 1,0 0-1,0 1 0,0-1 0,0 0 0,0 0 0,0 0 0,0 1 0,0-1 0,0 0 0,0 0 0,0 1 0,0-1 0,0 0 0,0 0 0,0 1 0,0-1 0,0 0 0,0 0 0,0 0 0,0 1 0,-1-1 0,1 0 0,0 0 0,0 0 1,0 1-1,0-1 0,0 0 0,0 0 0,-1 0 0,1 1 0,0-1 0,0 0 0,0 0 0,-1 0 0,1 0 0,0 0 0,0 0 0,0 0 0,-1 1 0,1-1 0,0 0 0,-1 0 0,17 3-87,1-1-1,-1 0 1,0-1-1,23-1 0,-27 0 71,455-43-68,-323 25 82,897-61 56,-1000 78-8,-29-2 104,-13 2-136,1 1 1,0-1-1,0 1 1,-1-1 0,1 1-1,0 0 1,-1-1-1,1 1 1,0 0 0,-1-1-1,1 1 1,-1 0-1,1 0 1,0-1 0,-1 1-1,1 0 1,-1 0-1,1-1 1,-1 1 0,1 0-1,-1 0 1,1 0-1,-1 0 1,-26-8 128,0 1 0,0 2-1,-36-4 1,-97 1-1,-800 40 101,780-12-213,139-13-43,1 1 0,-45 16 0,83-24 11,0 1 0,1-1 0,-1 1 0,0-1 0,1 1-1,-1 0 1,1-1 0,-1 1 0,1 0 0,0 0 0,-1 0 0,1 0 0,0 1 0,0-1 0,0 0 0,-1 0 0,1 1 0,-1 1 0,2-2 3,0 0-1,0 0 1,0 0-1,0 0 1,0 0 0,1 0-1,-1-1 1,0 1-1,0 0 1,1 0 0,-1 0-1,0 0 1,1-1-1,-1 1 1,1 0 0,-1 0-1,1 0 1,-1-1-1,1 1 1,-1 0 0,1-1-1,0 1 1,1 0-1,7 6-22,1-1-1,0 0 0,0-1 1,12 4-1,-18-7 27,52 20-24,1-3 1,115 23-1,128 3 15,-287-43 9,394 35-20,12 2-33,-345-25-25,-68-12 57,1 0 0,-1 0 0,0 0-1,0 1 1,0 0 0,0 0 0,7 6 0,-12-8 17,-1-1 0,1 1 0,0-1 0,-1 1 0,1 0 0,0-1 1,-1 1-1,1 0 0,-1-1 0,0 1 0,1 0 0,-1 0 0,1 0 0,-1-1 1,0 1-1,0 0 0,0 0 0,1 0 0,-1 0 0,0-1 0,0 1 1,0 0-1,0 0 0,0 0 0,0 0 0,-1 0 0,1 0 0,0-1 1,0 1-1,-1 0 0,1 0 0,-1 1 0,-1 1-4,0-1-1,1 0 1,-1 0-1,0 1 1,0-1 0,-1 0-1,1-1 1,0 1 0,-4 2-1,-11 5 6,0 0-1,-1-1 1,-35 11 0,-64 10 100,66-17-57,-564 81 437,37-7-170,552-81-309,17-4-16,0 1 1,0 0-1,0 0 1,0 1 0,1 0-1,-1 1 1,-11 6-1,19-10 15,1 1 0,-1-1-1,1 0 1,-1 0 0,1 1-1,-1-1 1,1 0 0,-1 0 0,1 1-1,0-1 1,-1 1 0,1-1-1,-1 0 1,1 1 0,0-1-1,0 1 1,-1-1 0,1 1-1,0-1 1,0 1 0,0-1 0,-1 1-1,1-1 1,0 1 0,0-1-1,0 1 1,0-1 0,0 1-1,0-1 1,0 1 0,0-1 0,0 1-1,0 0 1,0-1 0,1 1-1,-1-1 1,0 1 0,0-1-1,0 1 1,1-1 0,-1 0-1,0 1 1,0-1 0,1 1 0,0 0-1,1 1-19,0-1 1,1 1-1,-1-1 0,1 1 0,0-1 0,0 0 0,4 2 1,15 3-38,0-2 0,0 0 1,0-1-1,0-1 0,28-2 1,-47 0 57,582-40-166,-456 26 155,13 0 10,386-37-2,-4 32 48,-506 19-28,-7 0 22,1 0 0,20 4 1,-45-7 39,-1 1 1,1 1 0,-1 0-1,-13 2 1,-8-1 3,-387 18 93,-7 28-119,67-6-6,262-30-38,-421 53 28,469-50-116,41-5-21,11 0 7,1-7 79,0 0-1,1 0 1,-1 1 0,1-1-1,0 0 1,-1 0 0,1 0 0,0-1-1,-1 1 1,1 0 0,0-1-1,3 2 1,39 6-231,1-1 0,73 1 0,372-6-1091,12-23 559,-481 20 759,1853-95-190,-1740 89 230,194-13 320,-293 15-68,-27 2-19,-17 1 374,-133-11 124,-171 7 1,302 6-735,-1292 77 243,872-28-186,305-29-70,-159 48-1,194-38-127,79-25 22,0 0 0,1 0 1,0 2-1,-14 9 1,23-15 58,1 0 0,0 0 0,0-1 1,0 1-1,0 0 0,0 0 0,0 0 0,0 0 0,0 0 1,1 1-1,-1-1 0,0 0 0,1 0 0,-1 0 1,1 1-1,-1-1 0,1 0 0,-1 0 0,1 1 1,0-1-1,0 1 0,0-1 0,0 0 0,0 1 1,0-1-1,0 3 0,1-2-25,0 0 0,0-1 0,0 1 0,1 0 0,-1 0-1,0-1 1,1 1 0,-1-1 0,1 1 0,0-1 0,-1 1 0,1-1 0,0 0 0,0 0 0,0 0 0,0 0 0,2 0 0,21 7-262,0-1 0,0-1 1,0-2-1,1 0 1,51-1-1,213-15 201,5-22 474,-255 29-292,604-83 1001,420-50 635,-898 121-1473,323-40 413,-432 48-457,-57 9-157,1 0 0,0 0 1,0 0-1,0 0 0,0 0 0,-1-1 1,1 1-1,0 0 0,0 0 1,0-1-1,-1 1 0,1 0 0,0-1 1,0 1-1,-1-1 0,1 1 1,0-1-1,0 0 0,-18-5 291,-27 1-39,-70 2-1,108 3-260,-724 21 68,335-4-90,-431 1 44,661-10-123,136-4-85,29-4 176,0 0-1,0 0 1,0 0-1,0 0 1,0 0-1,0 0 0,-1 0 1,1 0-1,0 0 1,0 0-1,0 1 1,0-1-1,0 0 1,0 0-1,0 0 1,0 0-1,0 0 1,-1 0-1,1 0 1,0 0-1,0 0 0,0 0 1,0 0-1,0 0 1,0 0-1,0 0 1,0 1-1,0-1 1,0 0-1,0 0 1,0 0-1,0 0 1,0 0-1,0 0 1,0 0-1,0 0 0,0 0 1,0 1-1,0-1 1,0 0-1,0 0 1,0 0-1,0 0 1,0 0-1,0 0 1,0 0-1,0 0 1,0 0-1,0 1 0,0-1 1,0 0-1,0 0 1,0 0-1,0 0 1,0 0-1,0 0 1,0 0-1,0 0 1,0 0-1,1 0 1,15 6-234,48 2-392,60-3-795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1:48.828"/>
    </inkml:context>
    <inkml:brush xml:id="br0">
      <inkml:brushProperty name="width" value="0.35" units="cm"/>
      <inkml:brushProperty name="height" value="0.35" units="cm"/>
      <inkml:brushProperty name="color" value="#FFFFFF"/>
    </inkml:brush>
  </inkml:definitions>
  <inkml:trace contextRef="#ctx0" brushRef="#br0">3615 272 2497,'4'0'346,"0"-1"1,0 1 0,0-1-1,0 0 1,0-1 0,0 1 0,12-10 1540,-26 7-1148,-33-4 165,-65-2 1,-1003-16-166,384 48-653,3 23-51,-23 1 28,703-44-60,10-1-56,-36 6 1,60-4-69,14 0 52,21 2-28,60 3 26,100-2 1,92-16 106,-262 9-39,817-60 29,-535 37-18,1080-66 56,-1132 75-18,-217 10-24,-22 2 8,-13 0 58,-152-18 111,-426-7-56,-9 36-81,-893 84 29,1238-59-79,174-21-28,-2 0-94,75-12 98,0 0 1,0 1-1,0-1 0,0 0 0,0 1 0,0 0 1,1-1-1,-1 1 0,0 0 0,1 0 0,-1 0 0,0 0 1,1 0-1,-3 3 0,4-4 9,0 1-1,0-1 1,0 0 0,0 0-1,0 1 1,0-1-1,0 0 1,0 1 0,0-1-1,0 0 1,0 0-1,0 1 1,0-1 0,1 0-1,-1 0 1,0 1 0,0-1-1,0 0 1,0 0-1,1 1 1,-1-1 0,0 0-1,0 0 1,0 0 0,1 0-1,-1 1 1,0-1-1,0 0 1,1 0 0,-1 0-1,20 7-105,16 0 48,1-2-1,-1-2 0,40-1 0,-62-2 56,346-16-5,-321 13 10,865-78 18,56-5 6,-566 60-13,378-33 32,-714 55-42,-39 3 11,31-6-1,-50 7-9,0 0-1,0 0 1,0 0-1,0 0 1,0 0-1,0 0 1,0 0-1,0 0 1,0 0-1,0 0 1,0 0-1,0 0 1,-1 0-1,1-1 1,0 1-1,0 0 1,0 0-1,0 0 1,0 0-1,0 0 1,0 0-1,0 0 1,0 0-1,0 0 1,0 0-1,1 0 1,-1 0-1,0 0 1,0 0-1,0 0 1,0-1-1,0 1 1,0 0-1,0 0 1,0 0-1,0 0 1,0 0-1,0 0 1,0 0-1,0 0 1,0 0-1,0 0 1,0 0-1,0 0 1,0 0-1,0 0 1,0 0-1,0 0 1,0 0-1,1 0 1,-1 0-1,0 0 0,0 0 1,0 0-1,0 0 1,0 0-1,-11-3 36,-91-2 106,47 3-91,-375 6 69,-2 24-106,-675 72 9,298-24-6,8-11 23,786-64-41,-126 14-90,140-15 79,-1 0-1,1 0 1,-1 0-1,1 0 1,-1 1-1,1-1 1,0 1-1,-1-1 1,1 1 0,0-1-1,-1 1 1,1 0-1,-2 1 1,3-1 3,0 0 1,1-1 0,-1 1 0,1 0 0,-1-1 0,1 1-1,-1 0 1,1-1 0,0 1 0,-1-1 0,1 1 0,0-1-1,-1 1 1,1-1 0,0 0 0,0 1 0,-1-1 0,1 0-1,0 0 1,0 1 0,-1-1 0,1 0 0,0 0 0,1 0-1,17 6-53,1-1-1,0-1 1,38 2-1,-8-1 32,76 6-35,209-9 0,128-41-82,75-22 84,389-42 0,-551 61 109,-339 38 61,-37 4-104,0 0 1,0 0 0,0 0 0,-1 0-1,1 0 1,0 0 0,0 0-1,0 0 1,0 0 0,0-1-1,-1 1 1,1 0 0,0 0 0,0 0-1,0 0 1,0 0 0,0 0-1,-1 0 1,1 0 0,0-1 0,0 1-1,0 0 1,0 0 0,0 0-1,0 0 1,0 0 0,0-1-1,0 1 1,0 0 0,0 0 0,0 0-1,-1 0 1,1-1 0,0 1-1,0 0 1,0 0 0,0 0 0,0 0-1,1-1 1,-1 1 0,0 0-1,0 0 1,0 0 0,0 0 0,0-1-1,0 1 1,0 0 0,0 0-1,0 0 1,0 0 0,0 0-1,0-1 1,1 1 0,-1 0 0,0 0-1,0 0 1,0 0 0,0 0-1,0 0 1,1 0 0,-1 0 0,0 0-1,0-1 1,0 1 0,1 0-1,-7-3 37,0 1-1,-1 0 1,1 0-1,0 0 0,-1 0 1,1 1-1,-10-1 1,-12-2 32,-54-8-23,-1 4-1,0 3 1,-160 12 0,-252 58-286,421-54 168,-191 30-265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4:06.85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4:07.45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4:27.002"/>
    </inkml:context>
    <inkml:brush xml:id="br0">
      <inkml:brushProperty name="width" value="0.35" units="cm"/>
      <inkml:brushProperty name="height" value="0.35" units="cm"/>
      <inkml:brushProperty name="color" value="#FFFFFF"/>
    </inkml:brush>
  </inkml:definitions>
  <inkml:trace contextRef="#ctx0" brushRef="#br0">0 113 7738,'31'1'6663,"1"1"-4103,8 1-2607,60-4-1,30-8 465,-1-5-1,127-33 1,-196 33-257,0 3 0,0 2 0,101-2 0,-168 9-1016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0.117"/>
    </inkml:context>
    <inkml:brush xml:id="br0">
      <inkml:brushProperty name="width" value="0.1" units="cm"/>
      <inkml:brushProperty name="height" value="0.1" units="cm"/>
    </inkml:brush>
  </inkml:definitions>
  <inkml:trace contextRef="#ctx0" brushRef="#br0">34 128 5513,'-33'-7'9561,"36"7"-9208,45 1 220,6-1-143,93-11 1,281-66 601,-406 72-988,20-2 42,1 2 0,-1 1-1,84 4 1,106-6 876,-125-1-598,-82 8-329,-25-1-33,1 0-1,0 0 1,-1 0 0,1 0-1,-1 0 1,1 0 0,0 0-1,-1 0 1,1 0 0,0 1-1,-1-1 1,1 0 0,-1 0-1,1 1 1,0-1 0,-1 0-1,1 1 1,-1-1 0,1 1-1,-1-1 1,1 1 0,-1-1-1,0 1 1,1-1 0,0 1-1,-1 0-2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0.824"/>
    </inkml:context>
    <inkml:brush xml:id="br0">
      <inkml:brushProperty name="width" value="0.1" units="cm"/>
      <inkml:brushProperty name="height" value="0.1" units="cm"/>
    </inkml:brush>
  </inkml:definitions>
  <inkml:trace contextRef="#ctx0" brushRef="#br0">165 19 7082,'-114'-2'2725,"87"-1"-1325,22 0-377,-1-1 435,-2-1-364,8 5-1087,0 0 0,0 0 0,0 0 1,0-1-1,0 1 0,0 0 0,0 0 1,0 0-1,0 0 0,0 0 0,-1 0 1,1 0-1,0 0 0,0 0 0,0 0 0,0 0 1,0 0-1,0 0 0,0 0 0,0 0 1,-1 0-1,1 0 0,0 0 0,0 0 1,0 0-1,0 0 0,0 0 0,0 0 1,0 0-1,-1 0 0,1 0 0,0 0 0,0 0 1,0 0-1,0 0 0,0 0 0,0 0 1,0 0-1,0 0 0,0 1 0,0-1 1,-1 0-1,1 0 0,0 0 0,0 0 1,0 0-1,0 0 0,0 0 0,0 0 0,0 0 1,0 1-1,0-1 0,0 0 0,0 0 1,0 0-1,0 0 0,0 0 0,0 0 1,0 0-1,0 1 0,0-1 0,0 0 1,0 0-1,0 0 0,0 0 0,5 45 75,-1-16-2,-2 0 1,-1 37-1,-8 238 836,4-86-29,1-177-526,2 1 0,2-1 0,11 63 0,0-65 51,-13-39-435,0 0 0,0 0-1,0 0 1,0 0-1,-1 0 1,1 0-1,0 0 1,0 0-1,0 0 1,0 0-1,0 0 1,0 0-1,0 0 1,-1 0-1,1 0 1,0 0 0,0 0-1,0 0 1,0 0-1,0 0 1,0 0-1,0 0 1,-1 0-1,1 0 1,0 0-1,0 0 1,0 0-1,0 0 1,0 1 0,0-1-1,0 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4.766"/>
    </inkml:context>
    <inkml:brush xml:id="br0">
      <inkml:brushProperty name="width" value="0.05" units="cm"/>
      <inkml:brushProperty name="height" value="0.05" units="cm"/>
    </inkml:brush>
  </inkml:definitions>
  <inkml:trace contextRef="#ctx0" brushRef="#br0">180 145 6481,'50'-44'2442,"-49"43"-2361,0-1 1,0 0-1,0 1 0,-1-1 0,1 0 0,0 1 0,-1-1 0,0 0 1,1 1-1,-1-1 0,0 0 0,0 0 0,0 0 0,0 1 0,0-1 1,0 0-1,-1 0 0,1 0 0,-1 1 0,1-1 0,-1 0 0,1 1 1,-1-1-1,0 0 0,-1-1 0,-1-4 204,2 4-215,1 1 1,-1-1-1,0 0 0,-1 1 0,1-1 0,0 1 0,-1-1 0,0 1 0,1 0 0,-1-1 0,0 1 0,0 0 0,0 0 0,0 0 0,0 1 0,-1-1 1,-3-2-1,2 3-38,0 0 0,1 0 1,-1 0-1,0 1 0,0-1 1,0 1-1,1 0 0,-1 0 1,0 1-1,0-1 0,0 1 1,-7 1-1,3 0-37,-1 1 0,1-1 0,0 1 0,0 1 0,0-1 0,0 2 0,1-1 0,-14 11-1,16-11-7,1 0 0,0 1 0,0 0 0,0 0 0,0 0 0,1 0 0,0 1 0,0-1 0,0 1 0,1-1 0,0 1 0,0 0 0,-1 8 0,1-6 0,1 1 1,0-1-1,0 1 1,1 0-1,0-1 1,1 1-1,0 0 0,0-1 1,1 1-1,0-1 1,0 0-1,1 1 0,0-1 1,0 0-1,8 12 1,-4-11-6,-1 1 1,1-1-1,1-1 1,0 1-1,0-1 1,1-1 0,-1 1-1,2-2 1,-1 1-1,1-1 1,15 7-1,-4-4-52,-8-4 27,-1 1 0,0 0-1,12 9 1,-21-13 32,0 0-1,0 1 1,-1-1 0,1 1-1,-1-1 1,1 1 0,-1 0-1,0 0 1,0 0 0,0 0-1,-1 0 1,1 1 0,-1-1-1,0 0 1,1 1 0,-1 4-1,-1-5 15,0 0 0,0 0 0,0 0 0,-1 0 0,1 1 0,-1-1 0,0 0 1,0 0-1,0 0 0,-1-1 0,1 1 0,-1 0 0,1 0 0,-1-1 0,0 1 0,0-1 0,0 0 0,0 1 0,-5 2 0,-3 5 150,-1-1 0,-23 13 0,25-16-125,0-1 1,0 0-1,-1 0 0,0-1 0,0-1 0,0 0 0,0 0 0,-1-1 0,1 0 1,-1-1-1,-20 1 0,17-6-418,1-4-192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1.781"/>
    </inkml:context>
    <inkml:brush xml:id="br0">
      <inkml:brushProperty name="width" value="0.1" units="cm"/>
      <inkml:brushProperty name="height" value="0.1" units="cm"/>
    </inkml:brush>
  </inkml:definitions>
  <inkml:trace contextRef="#ctx0" brushRef="#br0">1 341 6785,'0'0'7675,"7"0"-7084,11-1-445,1 0-1,35-7 1,-32 4-85,23-4 200,84-27 0,-110 28-167,-1-1 0,0 0 0,0-1-1,-1-1 1,0-1 0,25-20 0,-31 20-1,1 1 0,-2-2 1,13-15-1,-22 24-33,0 0 0,0 0 1,0 0-1,0 0 0,0 0 0,-1 0 0,1-1 0,-1 1 1,0 0-1,0 0 0,0 0 0,0-1 0,-1 1 0,1 0 1,-1 0-1,-1-4 0,1 2-24,-1 0 0,1 0 0,-1 0 0,0 1 0,0-1 0,-1 0 0,0 1 0,0 0 0,-3-5 0,1 5-25,0 1 0,0-1 1,0 1-1,0 0 0,-1 1 1,1-1-1,-1 1 0,0 0 0,1 1 1,-1-1-1,0 1 0,0 0 0,0 0 1,-10 1-1,-6 0-7,-1 1 1,-37 7 0,45-5-8,1 1 0,-1 1 0,1 0 0,-1 1 0,1 0 0,1 1 0,0 1 0,-24 17 0,28-18-4,-1 1 0,1 0 0,1 1 0,0 0 0,0 0 0,0 1 1,1 0-1,1 0 0,0 1 0,0-1 0,-7 22 0,7-8-8,0 0 0,2 1 0,1 0 0,0 0 0,2 0 0,1 0 0,6 48 0,-4-65 18,0 0-1,0 0 1,0-1-1,1 1 1,0-1-1,1 0 1,-1 0-1,1 0 0,1 0 1,-1-1-1,1 0 1,0 0-1,1 0 1,-1 0-1,11 7 1,-7-6 13,1-1 1,-1 0-1,1-1 1,0 0-1,0-1 1,1 0-1,-1 0 1,1-1 0,0-1-1,18 3 1,0-4 18,0-1 1,0-1-1,0-1 0,0-2 1,-1-1-1,41-12 1,-11 9-1519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2.347"/>
    </inkml:context>
    <inkml:brush xml:id="br0">
      <inkml:brushProperty name="width" value="0.1" units="cm"/>
      <inkml:brushProperty name="height" value="0.1" units="cm"/>
    </inkml:brush>
  </inkml:definitions>
  <inkml:trace contextRef="#ctx0" brushRef="#br0">517 104 6825,'87'-50'2348,"-87"50"-2309,1 0 1,0-1 0,0 1 0,-1 0 0,1-1-1,-1 1 1,1-1 0,0 1 0,-1-1-1,1 1 1,-1-1 0,1 0 0,-1 1 0,1-1-1,-1 0 1,0 1 0,1-1 0,-1 0-1,0 0 1,1 1 0,-1-1 0,0 0 0,0 0-1,0 1 1,0-1 0,0 0 0,0 0 0,0 1-1,0-1 1,0 0 0,0 0 0,0 0-1,0 1 1,-1-1 0,1 0 0,0 0 0,-1 1-1,1-1 1,0 0 0,-1 1 0,1-1-1,-1 0 1,1 1 0,-1-1 0,1 1 0,-1-1-1,1 1 1,-1-1 0,-1 0 0,-2-4 306,4 4-192,-1 0 0,0 0 0,1 0 0,-1 0 0,0 0 0,0 0 1,0 0-1,0 0 0,0 0 0,0 1 0,0-1 0,0 0 0,0 1 0,0-1 0,0 0 1,0 1-1,0-1 0,-1 1 0,1 0 0,0 0 0,0-1 0,-1 1 0,1 0 0,0 0 1,-3 0-1,-4 1 185,0 0 0,-1 0 0,-13 5 1,9-2-282,2-2-10,0 1-1,0 1 1,0 0-1,1 0 0,0 1 1,-15 10-1,0 3 66,1 1-1,1 0 1,0 2-1,2 1 1,-27 35-1,-76 130 196,42-58-168,65-106-116,-9 15 43,20-31 60,6-7-157,0 0 0,-1 0 0,1 0 0,0 0 0,0 0 1,0 0-1,0 0 0,0 1 0,0-1 0,-1 0 0,1 0 0,0 0 0,0 0 0,0 0 0,0 0 0,0 0 0,0 0 0,-1-1 0,1 1 0,0 0 1,0 0-1,0 0 0,0 0 0,0 0 0,0 0 0,-1 0 0,1 0 0,0 0 0,0 0 0,0 0 0,0 0 0,0 0 0,0-1 0,0 1 1,0 0-1,0 0 0,0 0 0,-1 0 0,1 0 0,0 0 0,0 0 0,0-1 0,0 1 0,0 0 0,0 0 0,0 0 0,0 0 0,0 0 0,0 0 1,0-1-1,0 1 0,0 0 0,0 0 0,0 0 0,0 0 0,0 0 0,0-2-600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2.723"/>
    </inkml:context>
    <inkml:brush xml:id="br0">
      <inkml:brushProperty name="width" value="0.1" units="cm"/>
      <inkml:brushProperty name="height" value="0.1" units="cm"/>
    </inkml:brush>
  </inkml:definitions>
  <inkml:trace contextRef="#ctx0" brushRef="#br0">50 77 6185,'-2'-1'484,"-1"0"0,1-1-1,-1 1 1,1-1 0,0 0-1,-1 0 1,1 0 0,-2-3-1,1 2-145,1-1 0,0 0-1,0 0 1,1 0 0,-1 0-1,-2-8 1,0-3 588,-2 6 1335,14 14-1605,-7-5-644,38 27 297,21 26-11,88 99-1,-27 9-178,-99-126-84,-2 0 0,31 73 0,-48-99-29,-3-7-1,1 1 1,0 0-1,0-1 1,0 1-1,0-1 0,0 1 1,0-1-1,1 0 0,-1 0 1,1 1-1,-1-1 1,1 0-1,0 0 0,0 0 1,3 1-1,1-4-176,-1-6-367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3.713"/>
    </inkml:context>
    <inkml:brush xml:id="br0">
      <inkml:brushProperty name="width" value="0.1" units="cm"/>
      <inkml:brushProperty name="height" value="0.1" units="cm"/>
    </inkml:brush>
  </inkml:definitions>
  <inkml:trace contextRef="#ctx0" brushRef="#br0">0 184 4841,'43'-121'2201,"-41"117"-1864,-1 0 1,1 0 0,-1 1 0,0-1 0,-1 0-1,1 0 1,-1 0 0,1 0 0,-2-7 0,1 10-168,0 0 1,-1 0-1,1 0 1,-1 0 0,1 0-1,-1 1 1,1-1-1,-1 0 1,1 0 0,-1 1-1,0-1 1,1 0 0,-1 1-1,0-1 1,0 1-1,0-1 1,1 1 0,-1-1-1,0 1 1,-1-1-1,0 0 20,2 1-165,0 0-1,0 0 1,-1 0-1,1 0 1,0 0-1,-1 0 1,1 0-1,-1-1 1,1 1-1,0 0 1,-1 0-1,1 0 1,0 0-1,-1 0 1,1 0-1,0 1 1,-1-1-1,1 0 1,0 0-1,-1 0 1,1 0-1,0 0 1,-1 0-1,1 1 1,0-1-1,-1 0 1,1 0-1,0 0 1,0 1-1,-1-1 1,1 0-1,0 1 1,0-1-1,-1 0 1,1 0-1,0 1 1,0-1-1,0 0 0,0 1 1,0-1-1,-1 0 1,1 1-1,0-1 1,0 0-1,0 1 1,0-1-1,0 1 1,0-1-1,0 0 1,0 1-1,0 29-102,0-19 194,0-4-96,1 27 193,8 57 0,13 33 438,-2-18-120,8 153 0,-28-219-400,0-11 28,1 0 1,1 0 0,1 0-1,2 0 1,8 29 0,-12-57-152,-1 1 0,1 0 0,-1-1 0,1 1 0,-1-1 0,1 0 0,0 1 0,-1-1 0,1 1 0,0-1 0,0 0 0,0 0 0,0 1 0,0-1 0,1 0 0,-1 0 0,0 0 0,0 0 0,1-1 1,-1 1-1,1 0 0,-1 0 0,1-1 0,-1 1 0,1-1 0,2 1 0,-3-1-33,1-1 1,0 1-1,-1-1 1,1 1 0,0-1-1,-1 0 1,1 1-1,-1-1 1,0 0-1,1 0 1,-1 0 0,1 0-1,-1-1 1,0 1-1,0 0 1,0 0-1,0-1 1,0 1-1,0-1 1,0 1 0,0-1-1,-1 1 1,2-4-1,6-15 1088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4.090"/>
    </inkml:context>
    <inkml:brush xml:id="br0">
      <inkml:brushProperty name="width" value="0.1" units="cm"/>
      <inkml:brushProperty name="height" value="0.1" units="cm"/>
    </inkml:brush>
  </inkml:definitions>
  <inkml:trace contextRef="#ctx0" brushRef="#br0">21 54 6513,'-20'0'7371,"27"-2"-5401,27-9-1865,-21 6-38,5-3 25,1 2 0,0 0-1,0 1 1,0 1-1,23-1 1,38 4 120,107 12 0,-139-7-162,23 8 80,-73-13-388</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5.519"/>
    </inkml:context>
    <inkml:brush xml:id="br0">
      <inkml:brushProperty name="width" value="0.1" units="cm"/>
      <inkml:brushProperty name="height" value="0.1" units="cm"/>
    </inkml:brush>
  </inkml:definitions>
  <inkml:trace contextRef="#ctx0" brushRef="#br0">150 367 5761,'-70'-128'4992,"70"128"-4907,0-1-1,0 1 1,-1-1 0,1 1-1,0-1 1,0 1 0,-1-1 0,1 1-1,0-1 1,-1 1 0,1-1-1,-1 1 1,1 0 0,0-1-1,-1 1 1,1 0 0,-1-1 0,1 1-1,-1 0 1,1-1 0,-2 1-1,-3 9 557,2 29-642,2-31 125,1 47 44,3 0 0,2 0-1,13 61 1,-8-71-60,9 44 329,16 160 0,-35-226-250,0-16-83,0-1 1,0 1-1,0 0 1,0-1-1,1 1 1,0-1-1,1 1 1,-1-1-1,4 8 1,-10-25 2894,-20-52-2966,8 10 26,2-1 0,-13-98-1,20 90-39,1 21-11,2 0 0,2 0 0,2-1 0,6-62 0,-2 90-7,1 1 1,0 0-1,1 0 0,1 0 0,0 1 0,1 0 0,0 0 1,1 0-1,1 1 0,0 0 0,0 1 0,22-20 1,-10 12-8,0 1 1,2 1 0,0 1 0,1 1-1,47-21 1,-53 27 4,-3 2-11,1 1 0,27-9 0,-38 14 6,0 0 0,0 0 0,0 1 0,-1-1 0,1 1 0,0 0 0,0 1 0,0-1 0,0 1 0,0 0 0,-1 0 0,1 0 0,0 1 0,4 2 0,14 8-9,-1 0-1,36 29 0,-49-34 14,-1 0 0,1 1 0,-1 0 0,-1 1 0,0-1 0,0 1 0,-1 1 0,9 15 0,-13-20 2,0-1-1,-1 1 1,0 0-1,0 0 1,0 0-1,0-1 1,-1 1 0,0 0-1,0 0 1,0 0-1,0 0 1,-1 0-1,0 0 1,0-1 0,0 1-1,-1 0 1,1-1-1,-1 1 1,0-1-1,-1 1 1,1-1-1,-1 0 1,0 0 0,0 0-1,0-1 1,-5 5-1,-4 5 4,-2-2 0,1 1 0,-2-2 1,1 0-1,-33 16 0,-203 85 18,-11 5-1,259-115-20,-1 1-5,-1-1 0,1 1-1,0 0 1,-1 0 0,1 0 0,0 1-1,0-1 1,-2 4 0,4-4 3,0-1 0,1 0 0,-1 1-1,0-1 1,1 0 0,0 1 0,-1-1 0,1 1 0,0-1 0,0 1 0,0-1 0,0 1 0,0-1-1,0 1 1,0-1 0,1 1 0,-1-1 0,0 0 0,1 1 0,-1-1 0,1 1 0,0-1 0,-1 0-1,1 0 1,0 1 0,1 0 0,4 7-1,0-1 1,0 0-1,1 0 0,0 0 1,1-1-1,0 0 0,0-1 1,1 1-1,-1-2 0,1 1 1,17 7-1,13 3-12,65 18 1,-62-21 11,14 4 6,-26-9 1,0 1 1,-1 2 0,51 26-1,-35-2 32,-36-27-121,-1-1 0,1 0 0,17 10 0,-17-15-789,1-1-785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6.194"/>
    </inkml:context>
    <inkml:brush xml:id="br0">
      <inkml:brushProperty name="width" value="0.1" units="cm"/>
      <inkml:brushProperty name="height" value="0.1" units="cm"/>
    </inkml:brush>
  </inkml:definitions>
  <inkml:trace contextRef="#ctx0" brushRef="#br0">291 190 5481,'120'-50'2830,"-118"49"-2646,1 0-1,-1 0 0,0 0 1,1 0-1,-1-1 1,0 1-1,0-1 0,0 0 1,0 1-1,2-3 1,-4 3-143,0 1 0,0 0 0,0-1 0,0 1-1,1 0 1,-1-1 0,0 1 0,0-1 0,0 1 0,0 0 0,0-1 0,0 1 0,0-1 0,0 1 0,0 0 0,-1-1 0,1 1 0,0 0 0,0-1 0,0 1 0,0 0 0,0-1 0,-1 1 0,1 0 0,0-1 0,0 1 0,-1-1 0,-1-2 271,0-2-111,-1 0 0,0 0 0,0 0 1,0 1-1,-1 0 0,1-1 0,-1 1 0,0 1 0,0-1 1,-1 0-1,-4-2 0,-1-1 7,0 1-1,0 0 1,-1 0 0,-13-4 0,17 8-164,0 1 1,0 0 0,0 0-1,0 0 1,0 1 0,0 0-1,0 0 1,0 1 0,0 0-1,0 0 1,1 0 0,-1 1-1,0 0 1,-12 6 0,1 1 47,1 0 0,1 1 0,0 0 0,-19 16 0,28-19-79,-1 0-1,1 0 1,0 1-1,0 0 1,1 0-1,0 1 1,1 0-1,-6 12 0,2-2-15,2 1-1,0 0 1,-3 22-1,8-35 4,1 1 0,0 0 0,0 0 0,1-1 0,0 1 0,0 0 0,1 0 0,0-1 1,1 1-1,-1 0 0,1-1 0,1 0 0,0 1 0,4 8 0,-4-11 5,-1-1 0,1 1 0,0-1 0,1 0 0,-1 0 0,1 0 0,0-1 0,0 1-1,0-1 1,0 0 0,1 0 0,0 0 0,-1 0 0,1-1 0,0 0 0,0 0 0,0 0 0,0-1 0,0 0 0,0 0 0,1 0 0,5 0 0,-1-1 15,1 0-1,0 0 1,-1-1 0,1-1 0,-1 0 0,1 0 0,-1-1 0,0 0 0,0-1 0,0 0 0,13-8 0,-16 8 15,0-1 0,-1 1 0,0-1 0,0 0-1,-1-1 1,1 1 0,-1-1 0,0 0 0,-1-1 0,1 1 0,-1-1-1,0 0 1,-1 0 0,0 0 0,0 0 0,3-14 0,2-28 175,-2 0 0,0-53 0,1-9-60,-8 104-98,-1 6-91,-1 20-101,5 17 101,0 23 7,10 61 0,3-38 70,30 92-1,-44-172-29,-1 0-49,1-1 0,-1 0 1,0 1-1,1-1 0,-1 1 0,1-1 0,0 0 0,0 1 0,-1-1 0,1 0 0,0 0 0,4 3 1239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6.869"/>
    </inkml:context>
    <inkml:brush xml:id="br0">
      <inkml:brushProperty name="width" value="0.1" units="cm"/>
      <inkml:brushProperty name="height" value="0.1" units="cm"/>
    </inkml:brush>
  </inkml:definitions>
  <inkml:trace contextRef="#ctx0" brushRef="#br0">1 176 7330,'41'-96'2831,"-40"94"-2656,-1 0-1,1 0 1,0 0 0,-1 0 0,1 0-1,-1 0 1,0 0 0,1 0 0,-1 0-1,0 0 1,0 0 0,-1 0-1,1 0 1,-1-2 0,1 3-17,-1-1 1,0 1-1,1 0 1,-1 0-1,0 0 1,0 0 0,1 1-1,-1-1 1,0 0-1,0 0 1,0 0-1,0 1 1,-2-2-1,-4-3 660,6 25-832,9 55 12,0 30 13,-12 89 708,4-194-701,0 0 1,0 0-1,0 0 1,0 0-1,0 0 0,0 0 1,0 0-1,-1 0 1,1 0-1,0 0 1,0 0-1,0 0 1,0 0-1,0 0 0,0 0 1,0 0-1,0 0 1,0 0-1,-1 0 1,1 0-1,0 0 0,0 0 1,0 0-1,0 0 1,0 0-1,0 0 1,0 0-1,0 0 1,0 0-1,0 0 0,-1 0 1,1 1-1,0-1 1,0 0-1,0 0 1,0 0-1,0 0 0,0 0 1,0 0-1,0 0 1,0 0-1,0 0 1,0 0-1,0 0 1,0 1-1,0-1 0,0 0 1,0 0-1,0 0 1,0 0-1,0 0 1,0 0-1,0 0 0,0 0 1,0 0-1,0 1 1,0-1-1,0 0 1,0 0-1,0 0 1,0 0-1,0 0 0,0 0 1,0 0-1,0 0 1,0 0-1,0 0 1,1 1-1,-2-18 2193,7-18-2131,1 1 0,1 0 0,2 1-1,15-37 1,-16 50-72,1 0 0,0 1-1,2 1 1,14-20 0,-21 31-14,1 0 0,0 1 1,-1 0-1,2 0 0,-1 0 0,1 1 1,0 0-1,0 0 0,0 1 1,1 0-1,0 0 0,-1 1 0,13-4 1,-6 3-4,34-5-32,-46 9 37,1 0-1,-1-1 0,1 1 1,0 0-1,-1 1 1,1-1-1,-1 0 1,1 1-1,-1-1 0,1 1 1,-1 0-1,0 0 1,1 0-1,-1 0 1,3 2-1,1 3-6,0 0 1,0 0-1,-1 1 0,0 0 1,0 0-1,-1 0 0,1 0 0,-1 1 1,-1 0-1,0 0 0,0 0 1,2 9-1,2 15-18,7 59 0,-12-68 22,15 75 29,-14-86-57,1 0 0,0 0-1,0-1 1,1 1 0,12 19 0,-10-17-2031,-6-9 141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7.293"/>
    </inkml:context>
    <inkml:brush xml:id="br0">
      <inkml:brushProperty name="width" value="0.1" units="cm"/>
      <inkml:brushProperty name="height" value="0.1" units="cm"/>
    </inkml:brush>
  </inkml:definitions>
  <inkml:trace contextRef="#ctx0" brushRef="#br0">81 78 7674,'-30'-77'6649,"29"77"-6585,1 1 0,-1-1-1,1 1 1,-1-1 0,0 1-1,1 0 1,-1-1 0,1 1 0,0 0-1,-1-1 1,1 1 0,0 0 0,-1 0-1,1-1 1,0 1 0,0 0 0,-1 0-1,1 0 1,0-1 0,0 1 0,0 0-1,0 0 1,0 1 0,-6 35 243,-16 158 714,21-182-954,-12 492 1626,13-485-1699,1 0 0,1 0 0,1 1 0,1-2 0,0 1 0,1 0 0,15 32 0,-12-39-582,-4-12 95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19:15:17.842"/>
    </inkml:context>
    <inkml:brush xml:id="br0">
      <inkml:brushProperty name="width" value="0.1" units="cm"/>
      <inkml:brushProperty name="height" value="0.1" units="cm"/>
    </inkml:brush>
  </inkml:definitions>
  <inkml:trace contextRef="#ctx0" brushRef="#br0">566 13 7898,'11'-12'7883,"-17"14"-7765,1-1 0,0 2 1,0-1-1,0 0 0,0 1 1,-6 5-1,-1 0-22,-8 4-19,-13 9 102,-61 29 0,58-32-109,0 1 0,1 2 0,1 1 0,1 1 0,1 2 0,2 2 0,-30 32 0,-17 12 317,77-70-385,0-1 1,-1 0 0,1 0-1,0 1 1,0-1 0,0 0-1,0 0 1,-1 1 0,1-1-1,0 0 1,0 1 0,0-1-1,0 0 1,0 1 0,0-1-1,0 0 1,0 0 0,0 1-1,0-1 1,0 0 0,0 1-1,0-1 1,0 0 0,0 1 0,0-1-1,0 0 1,0 1 0,0-1-1,1 0 1,-1 0 0,0 1-1,0-1 1,0 0 0,0 0-1,1 1 1,-1-1 0,0 0-1,0 0 1,1 0 0,-1 1-1,0-1 1,0 0 0,1 0-1,-1 0 1,0 0 0,0 1-1,1-1 1,-1 0 0,0 0 0,1 0-1,-1 0 1,0 0 0,1 0-1,-1 0 1,0 0 0,1 0-1,27 6 93,-19-4-106,46 7 44,141 33 56,-172-35-87,0 1 1,0 1-1,-1 1 0,0 1 1,-1 1-1,22 16 0,-17-8 3,-1 2-1,-1 0 0,-1 2 1,-2 1-1,0 0 1,23 37-1,-41-56-28,0 0 1,0 1-1,0 0 1,-1 0-1,0 0 1,-1 0-1,0 1 0,3 12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43e3deca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43e3deca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78980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43e3dec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43e3dec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5" name="Google Shape;15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25884012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57986929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94945590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43220411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70659162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5824600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60471658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2662033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47802512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9463208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921400942"/>
      </p:ext>
    </p:extLst>
  </p:cSld>
  <p:clrMapOvr>
    <a:masterClrMapping/>
  </p:clrMapOvr>
  <p:transition spd="slow">
    <p:push dir="u"/>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975173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spd="slow">
    <p:push dir="u"/>
  </p:transition>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6" Type="http://schemas.openxmlformats.org/officeDocument/2006/relationships/image" Target="../media/image87.png"/><Relationship Id="rId117" Type="http://schemas.openxmlformats.org/officeDocument/2006/relationships/customXml" Target="../ink/ink133.xml"/><Relationship Id="rId21" Type="http://schemas.openxmlformats.org/officeDocument/2006/relationships/image" Target="../media/image85.png"/><Relationship Id="rId42" Type="http://schemas.openxmlformats.org/officeDocument/2006/relationships/image" Target="../media/image95.png"/><Relationship Id="rId47" Type="http://schemas.openxmlformats.org/officeDocument/2006/relationships/customXml" Target="../ink/ink98.xml"/><Relationship Id="rId63" Type="http://schemas.openxmlformats.org/officeDocument/2006/relationships/customXml" Target="../ink/ink106.xml"/><Relationship Id="rId68" Type="http://schemas.openxmlformats.org/officeDocument/2006/relationships/image" Target="../media/image108.png"/><Relationship Id="rId84" Type="http://schemas.openxmlformats.org/officeDocument/2006/relationships/image" Target="../media/image116.png"/><Relationship Id="rId89" Type="http://schemas.openxmlformats.org/officeDocument/2006/relationships/customXml" Target="../ink/ink119.xml"/><Relationship Id="rId112" Type="http://schemas.openxmlformats.org/officeDocument/2006/relationships/image" Target="../media/image130.png"/><Relationship Id="rId16" Type="http://schemas.openxmlformats.org/officeDocument/2006/relationships/customXml" Target="../ink/ink82.xml"/><Relationship Id="rId107" Type="http://schemas.openxmlformats.org/officeDocument/2006/relationships/customXml" Target="../ink/ink128.xml"/><Relationship Id="rId11" Type="http://schemas.openxmlformats.org/officeDocument/2006/relationships/image" Target="../media/image80.png"/><Relationship Id="rId32" Type="http://schemas.openxmlformats.org/officeDocument/2006/relationships/image" Target="../media/image90.png"/><Relationship Id="rId37" Type="http://schemas.openxmlformats.org/officeDocument/2006/relationships/customXml" Target="../ink/ink93.xml"/><Relationship Id="rId53" Type="http://schemas.openxmlformats.org/officeDocument/2006/relationships/customXml" Target="../ink/ink101.xml"/><Relationship Id="rId58" Type="http://schemas.openxmlformats.org/officeDocument/2006/relationships/image" Target="../media/image103.png"/><Relationship Id="rId74" Type="http://schemas.openxmlformats.org/officeDocument/2006/relationships/image" Target="../media/image111.png"/><Relationship Id="rId79" Type="http://schemas.openxmlformats.org/officeDocument/2006/relationships/customXml" Target="../ink/ink114.xml"/><Relationship Id="rId102" Type="http://schemas.openxmlformats.org/officeDocument/2006/relationships/image" Target="../media/image125.png"/><Relationship Id="rId5" Type="http://schemas.openxmlformats.org/officeDocument/2006/relationships/image" Target="../media/image78.png"/><Relationship Id="rId90" Type="http://schemas.openxmlformats.org/officeDocument/2006/relationships/image" Target="../media/image119.png"/><Relationship Id="rId95" Type="http://schemas.openxmlformats.org/officeDocument/2006/relationships/customXml" Target="../ink/ink122.xml"/><Relationship Id="rId22" Type="http://schemas.openxmlformats.org/officeDocument/2006/relationships/customXml" Target="../ink/ink85.xml"/><Relationship Id="rId27" Type="http://schemas.openxmlformats.org/officeDocument/2006/relationships/customXml" Target="../ink/ink88.xml"/><Relationship Id="rId43" Type="http://schemas.openxmlformats.org/officeDocument/2006/relationships/customXml" Target="../ink/ink96.xml"/><Relationship Id="rId48" Type="http://schemas.openxmlformats.org/officeDocument/2006/relationships/image" Target="../media/image98.png"/><Relationship Id="rId64" Type="http://schemas.openxmlformats.org/officeDocument/2006/relationships/image" Target="../media/image106.png"/><Relationship Id="rId69" Type="http://schemas.openxmlformats.org/officeDocument/2006/relationships/customXml" Target="../ink/ink109.xml"/><Relationship Id="rId113" Type="http://schemas.openxmlformats.org/officeDocument/2006/relationships/customXml" Target="../ink/ink131.xml"/><Relationship Id="rId118" Type="http://schemas.openxmlformats.org/officeDocument/2006/relationships/image" Target="../media/image133.png"/><Relationship Id="rId80" Type="http://schemas.openxmlformats.org/officeDocument/2006/relationships/image" Target="../media/image114.png"/><Relationship Id="rId85" Type="http://schemas.openxmlformats.org/officeDocument/2006/relationships/customXml" Target="../ink/ink117.xml"/><Relationship Id="rId12" Type="http://schemas.openxmlformats.org/officeDocument/2006/relationships/customXml" Target="../ink/ink80.xml"/><Relationship Id="rId17" Type="http://schemas.openxmlformats.org/officeDocument/2006/relationships/image" Target="../media/image83.png"/><Relationship Id="rId33" Type="http://schemas.openxmlformats.org/officeDocument/2006/relationships/customXml" Target="../ink/ink91.xml"/><Relationship Id="rId38" Type="http://schemas.openxmlformats.org/officeDocument/2006/relationships/image" Target="../media/image93.png"/><Relationship Id="rId59" Type="http://schemas.openxmlformats.org/officeDocument/2006/relationships/customXml" Target="../ink/ink104.xml"/><Relationship Id="rId103" Type="http://schemas.openxmlformats.org/officeDocument/2006/relationships/customXml" Target="../ink/ink126.xml"/><Relationship Id="rId108" Type="http://schemas.openxmlformats.org/officeDocument/2006/relationships/image" Target="../media/image128.png"/><Relationship Id="rId54" Type="http://schemas.openxmlformats.org/officeDocument/2006/relationships/image" Target="../media/image101.png"/><Relationship Id="rId70" Type="http://schemas.openxmlformats.org/officeDocument/2006/relationships/image" Target="../media/image109.png"/><Relationship Id="rId75" Type="http://schemas.openxmlformats.org/officeDocument/2006/relationships/customXml" Target="../ink/ink112.xml"/><Relationship Id="rId91" Type="http://schemas.openxmlformats.org/officeDocument/2006/relationships/customXml" Target="../ink/ink120.xml"/><Relationship Id="rId96" Type="http://schemas.openxmlformats.org/officeDocument/2006/relationships/image" Target="../media/image122.png"/><Relationship Id="rId1" Type="http://schemas.openxmlformats.org/officeDocument/2006/relationships/slideLayout" Target="../slideLayouts/slideLayout4.xml"/><Relationship Id="rId6" Type="http://schemas.openxmlformats.org/officeDocument/2006/relationships/customXml" Target="../ink/ink77.xml"/><Relationship Id="rId23" Type="http://schemas.openxmlformats.org/officeDocument/2006/relationships/image" Target="../media/image86.png"/><Relationship Id="rId28" Type="http://schemas.openxmlformats.org/officeDocument/2006/relationships/image" Target="../media/image88.png"/><Relationship Id="rId49" Type="http://schemas.openxmlformats.org/officeDocument/2006/relationships/customXml" Target="../ink/ink99.xml"/><Relationship Id="rId114" Type="http://schemas.openxmlformats.org/officeDocument/2006/relationships/image" Target="../media/image131.png"/><Relationship Id="rId119" Type="http://schemas.openxmlformats.org/officeDocument/2006/relationships/customXml" Target="../ink/ink134.xml"/><Relationship Id="rId10" Type="http://schemas.openxmlformats.org/officeDocument/2006/relationships/customXml" Target="../ink/ink79.xml"/><Relationship Id="rId31" Type="http://schemas.openxmlformats.org/officeDocument/2006/relationships/customXml" Target="../ink/ink90.xml"/><Relationship Id="rId44" Type="http://schemas.openxmlformats.org/officeDocument/2006/relationships/image" Target="../media/image96.png"/><Relationship Id="rId52" Type="http://schemas.openxmlformats.org/officeDocument/2006/relationships/image" Target="../media/image100.png"/><Relationship Id="rId60" Type="http://schemas.openxmlformats.org/officeDocument/2006/relationships/image" Target="../media/image104.png"/><Relationship Id="rId65" Type="http://schemas.openxmlformats.org/officeDocument/2006/relationships/customXml" Target="../ink/ink107.xml"/><Relationship Id="rId73" Type="http://schemas.openxmlformats.org/officeDocument/2006/relationships/customXml" Target="../ink/ink111.xml"/><Relationship Id="rId78" Type="http://schemas.openxmlformats.org/officeDocument/2006/relationships/image" Target="../media/image113.png"/><Relationship Id="rId81" Type="http://schemas.openxmlformats.org/officeDocument/2006/relationships/customXml" Target="../ink/ink115.xml"/><Relationship Id="rId86" Type="http://schemas.openxmlformats.org/officeDocument/2006/relationships/image" Target="../media/image117.png"/><Relationship Id="rId94" Type="http://schemas.openxmlformats.org/officeDocument/2006/relationships/image" Target="../media/image121.png"/><Relationship Id="rId99" Type="http://schemas.openxmlformats.org/officeDocument/2006/relationships/customXml" Target="../ink/ink124.xml"/><Relationship Id="rId101" Type="http://schemas.openxmlformats.org/officeDocument/2006/relationships/customXml" Target="../ink/ink125.xml"/><Relationship Id="rId4" Type="http://schemas.openxmlformats.org/officeDocument/2006/relationships/image" Target="../media/image77.png"/><Relationship Id="rId9" Type="http://schemas.openxmlformats.org/officeDocument/2006/relationships/image" Target="../media/image79.jpeg"/><Relationship Id="rId13" Type="http://schemas.openxmlformats.org/officeDocument/2006/relationships/image" Target="../media/image81.png"/><Relationship Id="rId18" Type="http://schemas.openxmlformats.org/officeDocument/2006/relationships/customXml" Target="../ink/ink83.xml"/><Relationship Id="rId39" Type="http://schemas.openxmlformats.org/officeDocument/2006/relationships/customXml" Target="../ink/ink94.xml"/><Relationship Id="rId109" Type="http://schemas.openxmlformats.org/officeDocument/2006/relationships/customXml" Target="../ink/ink129.xml"/><Relationship Id="rId34" Type="http://schemas.openxmlformats.org/officeDocument/2006/relationships/image" Target="../media/image91.png"/><Relationship Id="rId50" Type="http://schemas.openxmlformats.org/officeDocument/2006/relationships/image" Target="../media/image99.png"/><Relationship Id="rId55" Type="http://schemas.openxmlformats.org/officeDocument/2006/relationships/customXml" Target="../ink/ink102.xml"/><Relationship Id="rId76" Type="http://schemas.openxmlformats.org/officeDocument/2006/relationships/image" Target="../media/image112.png"/><Relationship Id="rId97" Type="http://schemas.openxmlformats.org/officeDocument/2006/relationships/customXml" Target="../ink/ink123.xml"/><Relationship Id="rId104" Type="http://schemas.openxmlformats.org/officeDocument/2006/relationships/image" Target="../media/image126.png"/><Relationship Id="rId120" Type="http://schemas.openxmlformats.org/officeDocument/2006/relationships/image" Target="../media/image134.png"/><Relationship Id="rId7" Type="http://schemas.openxmlformats.org/officeDocument/2006/relationships/image" Target="../media/image3.png"/><Relationship Id="rId71" Type="http://schemas.openxmlformats.org/officeDocument/2006/relationships/customXml" Target="../ink/ink110.xml"/><Relationship Id="rId92" Type="http://schemas.openxmlformats.org/officeDocument/2006/relationships/image" Target="../media/image120.png"/><Relationship Id="rId2" Type="http://schemas.openxmlformats.org/officeDocument/2006/relationships/notesSlide" Target="../notesSlides/notesSlide10.xml"/><Relationship Id="rId29" Type="http://schemas.openxmlformats.org/officeDocument/2006/relationships/customXml" Target="../ink/ink89.xml"/><Relationship Id="rId24" Type="http://schemas.openxmlformats.org/officeDocument/2006/relationships/customXml" Target="../ink/ink86.xml"/><Relationship Id="rId40" Type="http://schemas.openxmlformats.org/officeDocument/2006/relationships/image" Target="../media/image94.png"/><Relationship Id="rId45" Type="http://schemas.openxmlformats.org/officeDocument/2006/relationships/customXml" Target="../ink/ink97.xml"/><Relationship Id="rId66" Type="http://schemas.openxmlformats.org/officeDocument/2006/relationships/image" Target="../media/image107.png"/><Relationship Id="rId87" Type="http://schemas.openxmlformats.org/officeDocument/2006/relationships/customXml" Target="../ink/ink118.xml"/><Relationship Id="rId110" Type="http://schemas.openxmlformats.org/officeDocument/2006/relationships/image" Target="../media/image129.png"/><Relationship Id="rId115" Type="http://schemas.openxmlformats.org/officeDocument/2006/relationships/customXml" Target="../ink/ink132.xml"/><Relationship Id="rId61" Type="http://schemas.openxmlformats.org/officeDocument/2006/relationships/customXml" Target="../ink/ink105.xml"/><Relationship Id="rId82" Type="http://schemas.openxmlformats.org/officeDocument/2006/relationships/image" Target="../media/image115.png"/><Relationship Id="rId19" Type="http://schemas.openxmlformats.org/officeDocument/2006/relationships/image" Target="../media/image84.png"/><Relationship Id="rId14" Type="http://schemas.openxmlformats.org/officeDocument/2006/relationships/customXml" Target="../ink/ink81.xml"/><Relationship Id="rId30" Type="http://schemas.openxmlformats.org/officeDocument/2006/relationships/image" Target="../media/image89.png"/><Relationship Id="rId35" Type="http://schemas.openxmlformats.org/officeDocument/2006/relationships/customXml" Target="../ink/ink92.xml"/><Relationship Id="rId56" Type="http://schemas.openxmlformats.org/officeDocument/2006/relationships/image" Target="../media/image102.png"/><Relationship Id="rId77" Type="http://schemas.openxmlformats.org/officeDocument/2006/relationships/customXml" Target="../ink/ink113.xml"/><Relationship Id="rId100" Type="http://schemas.openxmlformats.org/officeDocument/2006/relationships/image" Target="../media/image124.png"/><Relationship Id="rId105" Type="http://schemas.openxmlformats.org/officeDocument/2006/relationships/customXml" Target="../ink/ink127.xml"/><Relationship Id="rId8" Type="http://schemas.openxmlformats.org/officeDocument/2006/relationships/customXml" Target="../ink/ink78.xml"/><Relationship Id="rId51" Type="http://schemas.openxmlformats.org/officeDocument/2006/relationships/customXml" Target="../ink/ink100.xml"/><Relationship Id="rId72" Type="http://schemas.openxmlformats.org/officeDocument/2006/relationships/image" Target="../media/image110.png"/><Relationship Id="rId93" Type="http://schemas.openxmlformats.org/officeDocument/2006/relationships/customXml" Target="../ink/ink121.xml"/><Relationship Id="rId98" Type="http://schemas.openxmlformats.org/officeDocument/2006/relationships/image" Target="../media/image123.png"/><Relationship Id="rId3" Type="http://schemas.openxmlformats.org/officeDocument/2006/relationships/image" Target="../media/image3.jpeg"/><Relationship Id="rId25" Type="http://schemas.openxmlformats.org/officeDocument/2006/relationships/customXml" Target="../ink/ink87.xml"/><Relationship Id="rId46" Type="http://schemas.openxmlformats.org/officeDocument/2006/relationships/image" Target="../media/image97.png"/><Relationship Id="rId67" Type="http://schemas.openxmlformats.org/officeDocument/2006/relationships/customXml" Target="../ink/ink108.xml"/><Relationship Id="rId116" Type="http://schemas.openxmlformats.org/officeDocument/2006/relationships/image" Target="../media/image132.png"/><Relationship Id="rId20" Type="http://schemas.openxmlformats.org/officeDocument/2006/relationships/customXml" Target="../ink/ink84.xml"/><Relationship Id="rId41" Type="http://schemas.openxmlformats.org/officeDocument/2006/relationships/customXml" Target="../ink/ink95.xml"/><Relationship Id="rId62" Type="http://schemas.openxmlformats.org/officeDocument/2006/relationships/image" Target="../media/image105.png"/><Relationship Id="rId83" Type="http://schemas.openxmlformats.org/officeDocument/2006/relationships/customXml" Target="../ink/ink116.xml"/><Relationship Id="rId88" Type="http://schemas.openxmlformats.org/officeDocument/2006/relationships/image" Target="../media/image118.png"/><Relationship Id="rId111" Type="http://schemas.openxmlformats.org/officeDocument/2006/relationships/customXml" Target="../ink/ink130.xml"/><Relationship Id="rId15" Type="http://schemas.openxmlformats.org/officeDocument/2006/relationships/image" Target="../media/image82.png"/><Relationship Id="rId36" Type="http://schemas.openxmlformats.org/officeDocument/2006/relationships/image" Target="../media/image92.png"/><Relationship Id="rId57" Type="http://schemas.openxmlformats.org/officeDocument/2006/relationships/customXml" Target="../ink/ink103.xml"/><Relationship Id="rId106" Type="http://schemas.openxmlformats.org/officeDocument/2006/relationships/image" Target="../media/image127.png"/></Relationships>
</file>

<file path=ppt/slides/_rels/slide1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4.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indtools.com/pages/article/meet-deadline.htm" TargetMode="External"/><Relationship Id="rId2" Type="http://schemas.openxmlformats.org/officeDocument/2006/relationships/image" Target="../media/image139.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1.png"/><Relationship Id="rId4" Type="http://schemas.openxmlformats.org/officeDocument/2006/relationships/hyperlink" Target="https://bankingblog.accenture.com/reimagining-work-and-creating-future-ready-workforc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i.org/10.1007/s10462-021-09964-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xhere.com/en/photo/340934" TargetMode="External"/></Relationships>
</file>

<file path=ppt/slides/_rels/slide4.xml.rels><?xml version="1.0" encoding="UTF-8" standalone="yes"?>
<Relationships xmlns="http://schemas.openxmlformats.org/package/2006/relationships"><Relationship Id="rId117" Type="http://schemas.openxmlformats.org/officeDocument/2006/relationships/image" Target="../media/image57.png"/><Relationship Id="rId21" Type="http://schemas.openxmlformats.org/officeDocument/2006/relationships/image" Target="../media/image9.png"/><Relationship Id="rId42" Type="http://schemas.openxmlformats.org/officeDocument/2006/relationships/customXml" Target="../ink/ink20.xml"/><Relationship Id="rId63" Type="http://schemas.openxmlformats.org/officeDocument/2006/relationships/image" Target="../media/image30.png"/><Relationship Id="rId84" Type="http://schemas.openxmlformats.org/officeDocument/2006/relationships/customXml" Target="../ink/ink41.xml"/><Relationship Id="rId138" Type="http://schemas.openxmlformats.org/officeDocument/2006/relationships/customXml" Target="../ink/ink68.xml"/><Relationship Id="rId107" Type="http://schemas.openxmlformats.org/officeDocument/2006/relationships/image" Target="../media/image52.png"/><Relationship Id="rId11" Type="http://schemas.openxmlformats.org/officeDocument/2006/relationships/image" Target="../media/image4.png"/><Relationship Id="rId32" Type="http://schemas.openxmlformats.org/officeDocument/2006/relationships/customXml" Target="../ink/ink15.xml"/><Relationship Id="rId53" Type="http://schemas.openxmlformats.org/officeDocument/2006/relationships/image" Target="../media/image25.png"/><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hyperlink" Target="https://medium.com/@16bit011/abstractive-text-summarization-of-amazon-food-reviews-b3ce7edf59b" TargetMode="External"/><Relationship Id="rId90" Type="http://schemas.openxmlformats.org/officeDocument/2006/relationships/customXml" Target="../ink/ink44.xml"/><Relationship Id="rId95" Type="http://schemas.openxmlformats.org/officeDocument/2006/relationships/image" Target="../media/image46.png"/><Relationship Id="rId22" Type="http://schemas.openxmlformats.org/officeDocument/2006/relationships/customXml" Target="../ink/ink10.xml"/><Relationship Id="rId27" Type="http://schemas.openxmlformats.org/officeDocument/2006/relationships/image" Target="../media/image12.png"/><Relationship Id="rId43" Type="http://schemas.openxmlformats.org/officeDocument/2006/relationships/image" Target="../media/image20.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33.png"/><Relationship Id="rId113" Type="http://schemas.openxmlformats.org/officeDocument/2006/relationships/image" Target="../media/image55.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68.png"/><Relationship Id="rId80" Type="http://schemas.openxmlformats.org/officeDocument/2006/relationships/customXml" Target="../ink/ink39.xml"/><Relationship Id="rId85" Type="http://schemas.openxmlformats.org/officeDocument/2006/relationships/image" Target="../media/image41.png"/><Relationship Id="rId12" Type="http://schemas.openxmlformats.org/officeDocument/2006/relationships/customXml" Target="../ink/ink5.xml"/><Relationship Id="rId17" Type="http://schemas.openxmlformats.org/officeDocument/2006/relationships/image" Target="../media/image7.png"/><Relationship Id="rId33" Type="http://schemas.openxmlformats.org/officeDocument/2006/relationships/image" Target="../media/image15.png"/><Relationship Id="rId38" Type="http://schemas.openxmlformats.org/officeDocument/2006/relationships/customXml" Target="../ink/ink18.xml"/><Relationship Id="rId59" Type="http://schemas.openxmlformats.org/officeDocument/2006/relationships/image" Target="../media/image28.png"/><Relationship Id="rId103" Type="http://schemas.openxmlformats.org/officeDocument/2006/relationships/image" Target="../media/image50.png"/><Relationship Id="rId108" Type="http://schemas.openxmlformats.org/officeDocument/2006/relationships/customXml" Target="../ink/ink53.xml"/><Relationship Id="rId124" Type="http://schemas.openxmlformats.org/officeDocument/2006/relationships/customXml" Target="../ink/ink61.xml"/><Relationship Id="rId129" Type="http://schemas.openxmlformats.org/officeDocument/2006/relationships/image" Target="../media/image63.png"/><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36.png"/><Relationship Id="rId91" Type="http://schemas.openxmlformats.org/officeDocument/2006/relationships/image" Target="../media/image44.png"/><Relationship Id="rId96" Type="http://schemas.openxmlformats.org/officeDocument/2006/relationships/customXml" Target="../ink/ink47.xml"/><Relationship Id="rId140" Type="http://schemas.openxmlformats.org/officeDocument/2006/relationships/customXml" Target="../ink/ink69.xml"/><Relationship Id="rId145"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customXml" Target="../ink/ink1.xml"/><Relationship Id="rId23" Type="http://schemas.openxmlformats.org/officeDocument/2006/relationships/image" Target="../media/image10.png"/><Relationship Id="rId28" Type="http://schemas.openxmlformats.org/officeDocument/2006/relationships/customXml" Target="../ink/ink13.xml"/><Relationship Id="rId49" Type="http://schemas.openxmlformats.org/officeDocument/2006/relationships/image" Target="../media/image23.png"/><Relationship Id="rId114" Type="http://schemas.openxmlformats.org/officeDocument/2006/relationships/customXml" Target="../ink/ink56.xml"/><Relationship Id="rId119" Type="http://schemas.openxmlformats.org/officeDocument/2006/relationships/image" Target="../media/image58.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31.png"/><Relationship Id="rId81" Type="http://schemas.openxmlformats.org/officeDocument/2006/relationships/image" Target="../media/image39.png"/><Relationship Id="rId86" Type="http://schemas.openxmlformats.org/officeDocument/2006/relationships/customXml" Target="../ink/ink42.xml"/><Relationship Id="rId130" Type="http://schemas.openxmlformats.org/officeDocument/2006/relationships/customXml" Target="../ink/ink64.xml"/><Relationship Id="rId135" Type="http://schemas.openxmlformats.org/officeDocument/2006/relationships/image" Target="../media/image66.png"/><Relationship Id="rId13" Type="http://schemas.openxmlformats.org/officeDocument/2006/relationships/image" Target="../media/image5.png"/><Relationship Id="rId18" Type="http://schemas.openxmlformats.org/officeDocument/2006/relationships/customXml" Target="../ink/ink8.xml"/><Relationship Id="rId39" Type="http://schemas.openxmlformats.org/officeDocument/2006/relationships/image" Target="../media/image18.png"/><Relationship Id="rId109" Type="http://schemas.openxmlformats.org/officeDocument/2006/relationships/image" Target="../media/image53.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26.png"/><Relationship Id="rId76" Type="http://schemas.openxmlformats.org/officeDocument/2006/relationships/customXml" Target="../ink/ink37.xml"/><Relationship Id="rId97" Type="http://schemas.openxmlformats.org/officeDocument/2006/relationships/image" Target="../media/image47.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61.png"/><Relationship Id="rId141" Type="http://schemas.openxmlformats.org/officeDocument/2006/relationships/image" Target="../media/image69.png"/><Relationship Id="rId7" Type="http://schemas.openxmlformats.org/officeDocument/2006/relationships/image" Target="../media/image3.png"/><Relationship Id="rId71" Type="http://schemas.openxmlformats.org/officeDocument/2006/relationships/image" Target="../media/image34.png"/><Relationship Id="rId92" Type="http://schemas.openxmlformats.org/officeDocument/2006/relationships/customXml" Target="../ink/ink45.xml"/><Relationship Id="rId2" Type="http://schemas.openxmlformats.org/officeDocument/2006/relationships/notesSlide" Target="../notesSlides/notesSlide4.xml"/><Relationship Id="rId29" Type="http://schemas.openxmlformats.org/officeDocument/2006/relationships/image" Target="../media/image13.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1.png"/><Relationship Id="rId66" Type="http://schemas.openxmlformats.org/officeDocument/2006/relationships/customXml" Target="../ink/ink32.xml"/><Relationship Id="rId87" Type="http://schemas.openxmlformats.org/officeDocument/2006/relationships/image" Target="../media/image42.png"/><Relationship Id="rId110" Type="http://schemas.openxmlformats.org/officeDocument/2006/relationships/customXml" Target="../ink/ink54.xml"/><Relationship Id="rId115" Type="http://schemas.openxmlformats.org/officeDocument/2006/relationships/image" Target="../media/image56.png"/><Relationship Id="rId131" Type="http://schemas.openxmlformats.org/officeDocument/2006/relationships/image" Target="../media/image64.png"/><Relationship Id="rId136" Type="http://schemas.openxmlformats.org/officeDocument/2006/relationships/customXml" Target="../ink/ink67.xml"/><Relationship Id="rId61" Type="http://schemas.openxmlformats.org/officeDocument/2006/relationships/image" Target="../media/image29.png"/><Relationship Id="rId82" Type="http://schemas.openxmlformats.org/officeDocument/2006/relationships/customXml" Target="../ink/ink40.xml"/><Relationship Id="rId19" Type="http://schemas.openxmlformats.org/officeDocument/2006/relationships/image" Target="../media/image8.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16.png"/><Relationship Id="rId56" Type="http://schemas.openxmlformats.org/officeDocument/2006/relationships/customXml" Target="../ink/ink27.xml"/><Relationship Id="rId77" Type="http://schemas.openxmlformats.org/officeDocument/2006/relationships/image" Target="../media/image37.png"/><Relationship Id="rId100" Type="http://schemas.openxmlformats.org/officeDocument/2006/relationships/customXml" Target="../ink/ink49.xml"/><Relationship Id="rId105" Type="http://schemas.openxmlformats.org/officeDocument/2006/relationships/image" Target="../media/image51.png"/><Relationship Id="rId126" Type="http://schemas.openxmlformats.org/officeDocument/2006/relationships/customXml" Target="../ink/ink62.xml"/><Relationship Id="rId8" Type="http://schemas.openxmlformats.org/officeDocument/2006/relationships/customXml" Target="../ink/ink2.xml"/><Relationship Id="rId51" Type="http://schemas.openxmlformats.org/officeDocument/2006/relationships/image" Target="../media/image24.png"/><Relationship Id="rId72" Type="http://schemas.openxmlformats.org/officeDocument/2006/relationships/customXml" Target="../ink/ink35.xml"/><Relationship Id="rId93" Type="http://schemas.openxmlformats.org/officeDocument/2006/relationships/image" Target="../media/image45.png"/><Relationship Id="rId98" Type="http://schemas.openxmlformats.org/officeDocument/2006/relationships/customXml" Target="../ink/ink48.xml"/><Relationship Id="rId121" Type="http://schemas.openxmlformats.org/officeDocument/2006/relationships/image" Target="../media/image59.png"/><Relationship Id="rId142" Type="http://schemas.openxmlformats.org/officeDocument/2006/relationships/customXml" Target="../ink/ink70.xml"/><Relationship Id="rId3" Type="http://schemas.openxmlformats.org/officeDocument/2006/relationships/image" Target="../media/image3.jpeg"/><Relationship Id="rId25" Type="http://schemas.openxmlformats.org/officeDocument/2006/relationships/image" Target="../media/image11.png"/><Relationship Id="rId46" Type="http://schemas.openxmlformats.org/officeDocument/2006/relationships/customXml" Target="../ink/ink22.xml"/><Relationship Id="rId67" Type="http://schemas.openxmlformats.org/officeDocument/2006/relationships/image" Target="../media/image32.png"/><Relationship Id="rId116" Type="http://schemas.openxmlformats.org/officeDocument/2006/relationships/customXml" Target="../ink/ink57.xml"/><Relationship Id="rId137" Type="http://schemas.openxmlformats.org/officeDocument/2006/relationships/image" Target="../media/image67.png"/><Relationship Id="rId20" Type="http://schemas.openxmlformats.org/officeDocument/2006/relationships/customXml" Target="../ink/ink9.xml"/><Relationship Id="rId41" Type="http://schemas.openxmlformats.org/officeDocument/2006/relationships/image" Target="../media/image19.png"/><Relationship Id="rId62" Type="http://schemas.openxmlformats.org/officeDocument/2006/relationships/customXml" Target="../ink/ink30.xml"/><Relationship Id="rId83" Type="http://schemas.openxmlformats.org/officeDocument/2006/relationships/image" Target="../media/image40.png"/><Relationship Id="rId88" Type="http://schemas.openxmlformats.org/officeDocument/2006/relationships/customXml" Target="../ink/ink43.xml"/><Relationship Id="rId111" Type="http://schemas.openxmlformats.org/officeDocument/2006/relationships/image" Target="../media/image54.png"/><Relationship Id="rId132" Type="http://schemas.openxmlformats.org/officeDocument/2006/relationships/customXml" Target="../ink/ink65.xml"/><Relationship Id="rId15" Type="http://schemas.openxmlformats.org/officeDocument/2006/relationships/image" Target="../media/image6.png"/><Relationship Id="rId36" Type="http://schemas.openxmlformats.org/officeDocument/2006/relationships/customXml" Target="../ink/ink17.xml"/><Relationship Id="rId57" Type="http://schemas.openxmlformats.org/officeDocument/2006/relationships/image" Target="../media/image27.png"/><Relationship Id="rId106" Type="http://schemas.openxmlformats.org/officeDocument/2006/relationships/customXml" Target="../ink/ink52.xml"/><Relationship Id="rId127" Type="http://schemas.openxmlformats.org/officeDocument/2006/relationships/image" Target="../media/image62.png"/><Relationship Id="rId10" Type="http://schemas.openxmlformats.org/officeDocument/2006/relationships/customXml" Target="../ink/ink4.xml"/><Relationship Id="rId31" Type="http://schemas.openxmlformats.org/officeDocument/2006/relationships/image" Target="../media/image14.png"/><Relationship Id="rId52" Type="http://schemas.openxmlformats.org/officeDocument/2006/relationships/customXml" Target="../ink/ink25.xml"/><Relationship Id="rId73" Type="http://schemas.openxmlformats.org/officeDocument/2006/relationships/image" Target="../media/image35.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48.png"/><Relationship Id="rId101" Type="http://schemas.openxmlformats.org/officeDocument/2006/relationships/image" Target="../media/image49.png"/><Relationship Id="rId122" Type="http://schemas.openxmlformats.org/officeDocument/2006/relationships/customXml" Target="../ink/ink60.xml"/><Relationship Id="rId143" Type="http://schemas.openxmlformats.org/officeDocument/2006/relationships/image" Target="../media/image70.png"/><Relationship Id="rId4" Type="http://schemas.openxmlformats.org/officeDocument/2006/relationships/image" Target="../media/image4.JPEG"/><Relationship Id="rId9" Type="http://schemas.openxmlformats.org/officeDocument/2006/relationships/customXml" Target="../ink/ink3.xml"/><Relationship Id="rId26" Type="http://schemas.openxmlformats.org/officeDocument/2006/relationships/customXml" Target="../ink/ink12.xml"/><Relationship Id="rId47" Type="http://schemas.openxmlformats.org/officeDocument/2006/relationships/image" Target="../media/image22.png"/><Relationship Id="rId68" Type="http://schemas.openxmlformats.org/officeDocument/2006/relationships/customXml" Target="../ink/ink33.xml"/><Relationship Id="rId89" Type="http://schemas.openxmlformats.org/officeDocument/2006/relationships/image" Target="../media/image43.png"/><Relationship Id="rId112" Type="http://schemas.openxmlformats.org/officeDocument/2006/relationships/customXml" Target="../ink/ink55.xml"/><Relationship Id="rId133" Type="http://schemas.openxmlformats.org/officeDocument/2006/relationships/image" Target="../media/image65.png"/><Relationship Id="rId16" Type="http://schemas.openxmlformats.org/officeDocument/2006/relationships/customXml" Target="../ink/ink7.xml"/><Relationship Id="rId37" Type="http://schemas.openxmlformats.org/officeDocument/2006/relationships/image" Target="../media/image17.png"/><Relationship Id="rId58" Type="http://schemas.openxmlformats.org/officeDocument/2006/relationships/customXml" Target="../ink/ink28.xml"/><Relationship Id="rId79" Type="http://schemas.openxmlformats.org/officeDocument/2006/relationships/image" Target="../media/image38.png"/><Relationship Id="rId102" Type="http://schemas.openxmlformats.org/officeDocument/2006/relationships/customXml" Target="../ink/ink50.xml"/><Relationship Id="rId123" Type="http://schemas.openxmlformats.org/officeDocument/2006/relationships/image" Target="../media/image60.png"/><Relationship Id="rId144" Type="http://schemas.openxmlformats.org/officeDocument/2006/relationships/customXml" Target="../ink/ink71.xml"/></Relationships>
</file>

<file path=ppt/slides/_rels/slide5.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4.xml"/><Relationship Id="rId5" Type="http://schemas.openxmlformats.org/officeDocument/2006/relationships/customXml" Target="../ink/ink7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q2serves.com/outbound-services/data-cleansing/" TargetMode="External"/><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customXml" Target="../ink/ink76.xml"/><Relationship Id="rId5" Type="http://schemas.openxmlformats.org/officeDocument/2006/relationships/image" Target="../media/image3.png"/><Relationship Id="rId4" Type="http://schemas.openxmlformats.org/officeDocument/2006/relationships/customXml" Target="../ink/ink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subTitle" idx="1"/>
          </p:nvPr>
        </p:nvSpPr>
        <p:spPr>
          <a:xfrm>
            <a:off x="581194" y="2379217"/>
            <a:ext cx="10993546" cy="7065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024"/>
              <a:buNone/>
            </a:pPr>
            <a:r>
              <a:rPr lang="en-IN" sz="2200" b="1" dirty="0"/>
              <a:t>	</a:t>
            </a:r>
            <a:endParaRPr b="1" dirty="0"/>
          </a:p>
        </p:txBody>
      </p:sp>
      <p:sp>
        <p:nvSpPr>
          <p:cNvPr id="97" name="Google Shape;97;p1"/>
          <p:cNvSpPr txBox="1"/>
          <p:nvPr/>
        </p:nvSpPr>
        <p:spPr>
          <a:xfrm>
            <a:off x="6096000" y="4270048"/>
            <a:ext cx="5307600"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chemeClr val="lt1"/>
                </a:solidFill>
                <a:latin typeface="Arial"/>
                <a:ea typeface="Arial"/>
                <a:cs typeface="Arial"/>
                <a:sym typeface="Arial"/>
              </a:rPr>
              <a:t>PRESENTED BY:</a:t>
            </a:r>
            <a:endParaRPr sz="2000" dirty="0"/>
          </a:p>
          <a:p>
            <a:pPr marL="0" marR="0" lvl="0" indent="0" algn="l" rtl="0">
              <a:spcBef>
                <a:spcPts val="0"/>
              </a:spcBef>
              <a:spcAft>
                <a:spcPts val="0"/>
              </a:spcAft>
              <a:buNone/>
            </a:pPr>
            <a:endParaRPr b="1" u="sng" dirty="0">
              <a:solidFill>
                <a:schemeClr val="lt1"/>
              </a:solidFill>
              <a:latin typeface="Arial"/>
              <a:ea typeface="Arial"/>
              <a:cs typeface="Arial"/>
              <a:sym typeface="Arial"/>
            </a:endParaRPr>
          </a:p>
          <a:p>
            <a:pPr marL="0" marR="0" lvl="0" indent="0" algn="l" rtl="0">
              <a:spcBef>
                <a:spcPts val="0"/>
              </a:spcBef>
              <a:spcAft>
                <a:spcPts val="0"/>
              </a:spcAft>
              <a:buNone/>
            </a:pPr>
            <a:r>
              <a:rPr lang="en-US" dirty="0">
                <a:solidFill>
                  <a:schemeClr val="lt1"/>
                </a:solidFill>
              </a:rPr>
              <a:t>DURGESH                                        1705213018</a:t>
            </a:r>
            <a:endParaRPr lang="en-IN" dirty="0">
              <a:solidFill>
                <a:schemeClr val="lt1"/>
              </a:solidFill>
            </a:endParaRPr>
          </a:p>
          <a:p>
            <a:pPr marL="0" marR="0" lvl="0" indent="0" algn="l" rtl="0">
              <a:spcBef>
                <a:spcPts val="0"/>
              </a:spcBef>
              <a:spcAft>
                <a:spcPts val="0"/>
              </a:spcAft>
              <a:buNone/>
            </a:pPr>
            <a:r>
              <a:rPr lang="en-IN" dirty="0">
                <a:solidFill>
                  <a:schemeClr val="lt1"/>
                </a:solidFill>
              </a:rPr>
              <a:t>SHUBHAM</a:t>
            </a:r>
            <a:r>
              <a:rPr lang="en-IN" dirty="0">
                <a:solidFill>
                  <a:schemeClr val="lt1"/>
                </a:solidFill>
                <a:latin typeface="Arial"/>
                <a:ea typeface="Arial"/>
                <a:cs typeface="Arial"/>
                <a:sym typeface="Arial"/>
              </a:rPr>
              <a:t>  </a:t>
            </a:r>
            <a:r>
              <a:rPr lang="en-IN" dirty="0">
                <a:solidFill>
                  <a:schemeClr val="lt1"/>
                </a:solidFill>
              </a:rPr>
              <a:t>SINGH</a:t>
            </a:r>
            <a:r>
              <a:rPr lang="en-IN" dirty="0">
                <a:solidFill>
                  <a:schemeClr val="lt1"/>
                </a:solidFill>
                <a:latin typeface="Arial"/>
                <a:ea typeface="Arial"/>
                <a:cs typeface="Arial"/>
                <a:sym typeface="Arial"/>
              </a:rPr>
              <a:t>                           </a:t>
            </a:r>
            <a:r>
              <a:rPr lang="en-US" dirty="0">
                <a:solidFill>
                  <a:schemeClr val="lt1"/>
                </a:solidFill>
              </a:rPr>
              <a:t>1705213029</a:t>
            </a:r>
            <a:endParaRPr lang="en-IN" dirty="0">
              <a:solidFill>
                <a:schemeClr val="lt1"/>
              </a:solidFill>
              <a:latin typeface="Arial"/>
              <a:ea typeface="Arial"/>
              <a:cs typeface="Arial"/>
              <a:sym typeface="Arial"/>
            </a:endParaRPr>
          </a:p>
          <a:p>
            <a:pPr marL="0" marR="0" lvl="0" indent="0" algn="l" rtl="0">
              <a:spcBef>
                <a:spcPts val="0"/>
              </a:spcBef>
              <a:spcAft>
                <a:spcPts val="0"/>
              </a:spcAft>
              <a:buNone/>
            </a:pPr>
            <a:r>
              <a:rPr lang="en-IN" dirty="0">
                <a:solidFill>
                  <a:schemeClr val="lt1"/>
                </a:solidFill>
              </a:rPr>
              <a:t>HARSH  KUMAR                              1900520139001</a:t>
            </a:r>
            <a:endParaRPr dirty="0">
              <a:solidFill>
                <a:schemeClr val="lt1"/>
              </a:solidFill>
              <a:latin typeface="Arial"/>
              <a:ea typeface="Arial"/>
              <a:cs typeface="Arial"/>
              <a:sym typeface="Arial"/>
            </a:endParaRPr>
          </a:p>
        </p:txBody>
      </p:sp>
      <p:sp>
        <p:nvSpPr>
          <p:cNvPr id="98" name="Google Shape;98;p1"/>
          <p:cNvSpPr txBox="1"/>
          <p:nvPr/>
        </p:nvSpPr>
        <p:spPr>
          <a:xfrm>
            <a:off x="581194" y="4275957"/>
            <a:ext cx="4702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dirty="0"/>
          </a:p>
        </p:txBody>
      </p:sp>
      <p:sp>
        <p:nvSpPr>
          <p:cNvPr id="99" name="Google Shape;99;p1"/>
          <p:cNvSpPr txBox="1"/>
          <p:nvPr/>
        </p:nvSpPr>
        <p:spPr>
          <a:xfrm>
            <a:off x="8024327" y="3771514"/>
            <a:ext cx="3387011"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900"/>
              </a:spcBef>
              <a:spcAft>
                <a:spcPts val="0"/>
              </a:spcAft>
              <a:buNone/>
            </a:pPr>
            <a:endParaRPr/>
          </a:p>
        </p:txBody>
      </p:sp>
      <p:sp>
        <p:nvSpPr>
          <p:cNvPr id="100" name="Google Shape;100;p1"/>
          <p:cNvSpPr txBox="1"/>
          <p:nvPr/>
        </p:nvSpPr>
        <p:spPr>
          <a:xfrm>
            <a:off x="699797" y="1233776"/>
            <a:ext cx="669938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000" b="1" u="sng" dirty="0">
                <a:solidFill>
                  <a:srgbClr val="9F276A"/>
                </a:solidFill>
                <a:latin typeface="Arial Black"/>
                <a:ea typeface="Arial Black"/>
                <a:cs typeface="Arial Black"/>
                <a:sym typeface="Arial Black"/>
              </a:rPr>
              <a:t>AUTOMATIC SUMMARIZATION </a:t>
            </a:r>
            <a:endParaRPr dirty="0"/>
          </a:p>
          <a:p>
            <a:pPr marL="0" marR="0" lvl="0" indent="0" algn="l" rtl="0">
              <a:spcBef>
                <a:spcPts val="0"/>
              </a:spcBef>
              <a:spcAft>
                <a:spcPts val="0"/>
              </a:spcAft>
              <a:buNone/>
            </a:pPr>
            <a:r>
              <a:rPr lang="en-IN" sz="3000" b="1" u="sng" dirty="0">
                <a:solidFill>
                  <a:srgbClr val="9F276A"/>
                </a:solidFill>
                <a:latin typeface="Arial Black"/>
                <a:ea typeface="Arial Black"/>
                <a:cs typeface="Arial Black"/>
                <a:sym typeface="Arial Black"/>
              </a:rPr>
              <a:t>OF USER REVIEWS</a:t>
            </a:r>
            <a:endParaRPr sz="3000" dirty="0">
              <a:solidFill>
                <a:schemeClr val="dk1"/>
              </a:solidFill>
              <a:latin typeface="Gill Sans"/>
              <a:ea typeface="Gill Sans"/>
              <a:cs typeface="Gill Sans"/>
              <a:sym typeface="Gill Sans"/>
            </a:endParaRPr>
          </a:p>
        </p:txBody>
      </p:sp>
      <p:pic>
        <p:nvPicPr>
          <p:cNvPr id="8" name="Picture 7">
            <a:extLst>
              <a:ext uri="{FF2B5EF4-FFF2-40B4-BE49-F238E27FC236}">
                <a16:creationId xmlns:a16="http://schemas.microsoft.com/office/drawing/2014/main" id="{125B7295-D7A7-40EA-96E4-65C423777B5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567420" y="721356"/>
            <a:ext cx="2148840" cy="2063115"/>
          </a:xfrm>
          <a:prstGeom prst="rect">
            <a:avLst/>
          </a:prstGeom>
        </p:spPr>
      </p:pic>
      <p:sp>
        <p:nvSpPr>
          <p:cNvPr id="9" name="TextBox 8">
            <a:extLst>
              <a:ext uri="{FF2B5EF4-FFF2-40B4-BE49-F238E27FC236}">
                <a16:creationId xmlns:a16="http://schemas.microsoft.com/office/drawing/2014/main" id="{ECAFA5D7-E355-1FCC-0CF3-9918F9DCD07F}"/>
              </a:ext>
            </a:extLst>
          </p:cNvPr>
          <p:cNvSpPr txBox="1"/>
          <p:nvPr/>
        </p:nvSpPr>
        <p:spPr>
          <a:xfrm>
            <a:off x="581194" y="4300785"/>
            <a:ext cx="5514806"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Arial"/>
                <a:ea typeface="Arial"/>
                <a:cs typeface="Arial"/>
                <a:sym typeface="Arial"/>
              </a:rPr>
              <a:t>Under the Supervision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panose="020B0502020104020203"/>
                <a:ea typeface="+mn-ea"/>
                <a:cs typeface="+mn-cs"/>
              </a:rPr>
              <a:t>Dr. </a:t>
            </a:r>
            <a:r>
              <a:rPr kumimoji="0" lang="en-US" sz="2000" b="1" i="0" u="none" strike="noStrike" kern="1200" cap="none" spc="0" normalizeH="0" baseline="0" noProof="0" dirty="0" err="1">
                <a:ln>
                  <a:noFill/>
                </a:ln>
                <a:solidFill>
                  <a:prstClr val="white"/>
                </a:solidFill>
                <a:effectLst/>
                <a:uLnTx/>
                <a:uFillTx/>
                <a:latin typeface="Gill Sans MT" panose="020B0502020104020203"/>
                <a:ea typeface="+mn-ea"/>
                <a:cs typeface="+mn-cs"/>
              </a:rPr>
              <a:t>Parul</a:t>
            </a:r>
            <a:r>
              <a:rPr kumimoji="0" lang="en-US" sz="2000" b="1" i="0" u="none" strike="noStrike" kern="1200" cap="none" spc="0" normalizeH="0" baseline="0" noProof="0" dirty="0">
                <a:ln>
                  <a:noFill/>
                </a:ln>
                <a:solidFill>
                  <a:prstClr val="white"/>
                </a:solidFill>
                <a:effectLst/>
                <a:uLnTx/>
                <a:uFillTx/>
                <a:latin typeface="Gill Sans MT" panose="020B0502020104020203"/>
                <a:ea typeface="+mn-ea"/>
                <a:cs typeface="+mn-cs"/>
              </a:rPr>
              <a:t> Yadav</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panose="020B0502020104020203"/>
                <a:ea typeface="+mn-ea"/>
                <a:cs typeface="+mn-cs"/>
              </a:rPr>
              <a:t>Dr. Aditi Sharma</a:t>
            </a:r>
            <a:endParaRPr kumimoji="0" lang="en-US" sz="2000" b="1" i="0" u="none" strike="noStrike" kern="1200" cap="none" spc="0" normalizeH="0" baseline="0" noProof="0" dirty="0">
              <a:ln>
                <a:noFill/>
              </a:ln>
              <a:solidFill>
                <a:prstClr val="white"/>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Arial"/>
                <a:cs typeface="Arial"/>
                <a:sym typeface="Arial"/>
              </a:rPr>
              <a:t>Computer Science &amp; Engineering Department</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98"/>
                                        </p:tgtEl>
                                        <p:attrNameLst>
                                          <p:attrName>style.visibility</p:attrName>
                                        </p:attrNameLst>
                                      </p:cBhvr>
                                      <p:to>
                                        <p:strVal val="visible"/>
                                      </p:to>
                                    </p:set>
                                    <p:animEffect transition="in" filter="wheel(1)">
                                      <p:cBhvr>
                                        <p:cTn id="7"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tile tx="0" ty="0" sx="100000" sy="100000" flip="none" algn="tl"/>
        </a:blipFill>
        <a:effectLst/>
      </p:bgPr>
    </p:bg>
    <p:spTree>
      <p:nvGrpSpPr>
        <p:cNvPr id="1" name="Shape 156"/>
        <p:cNvGrpSpPr/>
        <p:nvPr/>
      </p:nvGrpSpPr>
      <p:grpSpPr>
        <a:xfrm>
          <a:off x="0" y="0"/>
          <a:ext cx="0" cy="0"/>
          <a:chOff x="0" y="0"/>
          <a:chExt cx="0" cy="0"/>
        </a:xfrm>
      </p:grpSpPr>
      <p:sp>
        <p:nvSpPr>
          <p:cNvPr id="157" name="Google Shape;157;p9"/>
          <p:cNvSpPr txBox="1">
            <a:spLocks noGrp="1"/>
          </p:cNvSpPr>
          <p:nvPr>
            <p:ph type="title"/>
          </p:nvPr>
        </p:nvSpPr>
        <p:spPr>
          <a:xfrm>
            <a:off x="932155" y="2228003"/>
            <a:ext cx="11104780" cy="221943"/>
          </a:xfrm>
          <a:prstGeom prst="rect">
            <a:avLst/>
          </a:prstGeom>
          <a:noFill/>
          <a:ln>
            <a:noFill/>
          </a:ln>
        </p:spPr>
        <p:txBody>
          <a:bodyPr spcFirstLastPara="1" wrap="square" lIns="91425" tIns="45700" rIns="91425" bIns="45700" anchor="b" anchorCtr="0">
            <a:normAutofit fontScale="90000"/>
          </a:bodyPr>
          <a:lstStyle/>
          <a:p>
            <a:pPr>
              <a:lnSpc>
                <a:spcPct val="150000"/>
              </a:lnSpc>
              <a:spcBef>
                <a:spcPts val="0"/>
              </a:spcBef>
              <a:buClr>
                <a:schemeClr val="lt1"/>
              </a:buClr>
              <a:buSzPts val="4400"/>
            </a:pPr>
            <a:r>
              <a:rPr lang="en-IN" sz="4400" dirty="0"/>
              <a:t>             PROPOSED METHODOLOGY</a:t>
            </a:r>
            <a:br>
              <a:rPr lang="en-IN" sz="4400" dirty="0"/>
            </a:br>
            <a:r>
              <a:rPr lang="en-IN" sz="2800" b="1" u="sng" dirty="0"/>
              <a:t>Calculation of Polarity (using text blob and </a:t>
            </a:r>
            <a:r>
              <a:rPr lang="en-IN" sz="2800" b="1" u="sng" dirty="0" err="1"/>
              <a:t>vader</a:t>
            </a:r>
            <a:r>
              <a:rPr lang="en-IN" sz="2800" b="1" u="sng" dirty="0"/>
              <a:t>)</a:t>
            </a:r>
            <a:br>
              <a:rPr lang="en-IN" sz="2800" b="1" u="sng" dirty="0"/>
            </a:br>
            <a:endParaRPr dirty="0"/>
          </a:p>
        </p:txBody>
      </p:sp>
      <p:sp>
        <p:nvSpPr>
          <p:cNvPr id="158" name="Google Shape;158;p9"/>
          <p:cNvSpPr txBox="1">
            <a:spLocks noGrp="1"/>
          </p:cNvSpPr>
          <p:nvPr>
            <p:ph sz="half" idx="1"/>
          </p:nvPr>
        </p:nvSpPr>
        <p:spPr>
          <a:xfrm>
            <a:off x="343278" y="1848081"/>
            <a:ext cx="5422390" cy="3633047"/>
          </a:xfrm>
          <a:prstGeom prst="rect">
            <a:avLst/>
          </a:prstGeom>
          <a:noFill/>
          <a:ln>
            <a:noFill/>
          </a:ln>
        </p:spPr>
        <p:txBody>
          <a:bodyPr spcFirstLastPara="1" wrap="square" lIns="91425" tIns="45700" rIns="91425" bIns="45700" anchor="ctr" anchorCtr="0">
            <a:normAutofit/>
          </a:bodyPr>
          <a:lstStyle/>
          <a:p>
            <a:pPr marL="0" indent="0" algn="ctr">
              <a:lnSpc>
                <a:spcPct val="80000"/>
              </a:lnSpc>
              <a:spcBef>
                <a:spcPts val="0"/>
              </a:spcBef>
              <a:spcAft>
                <a:spcPts val="0"/>
              </a:spcAft>
              <a:buSzPts val="2383"/>
              <a:buNone/>
            </a:pPr>
            <a:r>
              <a:rPr lang="en-US" sz="3200" b="1" dirty="0">
                <a:solidFill>
                  <a:schemeClr val="tx1"/>
                </a:solidFill>
                <a:latin typeface="Lato" panose="020B0604020202020204" pitchFamily="34" charset="0"/>
              </a:rPr>
              <a:t> </a:t>
            </a:r>
            <a:r>
              <a:rPr lang="en-US" sz="2800" b="1" dirty="0">
                <a:solidFill>
                  <a:schemeClr val="tx1"/>
                </a:solidFill>
                <a:latin typeface="Lato" panose="020B0604020202020204" pitchFamily="34" charset="0"/>
              </a:rPr>
              <a:t>Textblob</a:t>
            </a:r>
            <a:endParaRPr lang="en-US" sz="2400" b="1" dirty="0">
              <a:solidFill>
                <a:schemeClr val="tx1"/>
              </a:solidFill>
            </a:endParaRPr>
          </a:p>
          <a:p>
            <a:pPr>
              <a:buFont typeface="Arial" panose="020B0604020202020204" pitchFamily="34" charset="0"/>
              <a:buChar char="•"/>
            </a:pPr>
            <a:r>
              <a:rPr lang="en-US" sz="2000" b="1" i="0" dirty="0">
                <a:solidFill>
                  <a:srgbClr val="222222"/>
                </a:solidFill>
                <a:effectLst/>
                <a:latin typeface="Lato" panose="020B0604020202020204" pitchFamily="34" charset="0"/>
              </a:rPr>
              <a:t>Polarity  [-1,1], -1 indicates negative sentiment and +1 indicates positive sentiments.</a:t>
            </a:r>
          </a:p>
          <a:p>
            <a:pPr algn="l">
              <a:buFont typeface="Arial" panose="020B0604020202020204" pitchFamily="34" charset="0"/>
              <a:buChar char="•"/>
            </a:pPr>
            <a:r>
              <a:rPr lang="en-US" sz="2000" b="1" i="0" dirty="0">
                <a:solidFill>
                  <a:srgbClr val="222222"/>
                </a:solidFill>
                <a:effectLst/>
                <a:latin typeface="Lato" panose="020B0604020202020204" pitchFamily="34" charset="0"/>
              </a:rPr>
              <a:t>Subjectivity [0,1] Subjective sentences generally refer to opinion, emotion, or judgment.</a:t>
            </a:r>
          </a:p>
          <a:p>
            <a:pPr marL="0" indent="0" algn="l">
              <a:buNone/>
            </a:pPr>
            <a:endParaRPr lang="en-US" b="0" i="0" dirty="0">
              <a:solidFill>
                <a:srgbClr val="222222"/>
              </a:solidFill>
              <a:effectLst/>
              <a:latin typeface="Lato" panose="020B0604020202020204" pitchFamily="34" charset="0"/>
            </a:endParaRPr>
          </a:p>
          <a:p>
            <a:pPr marL="306070" lvl="0" indent="-208800" algn="l" rtl="0">
              <a:lnSpc>
                <a:spcPct val="80000"/>
              </a:lnSpc>
              <a:spcBef>
                <a:spcPts val="933"/>
              </a:spcBef>
              <a:spcAft>
                <a:spcPts val="0"/>
              </a:spcAft>
              <a:buSzPts val="1532"/>
              <a:buNone/>
            </a:pPr>
            <a:endParaRPr sz="1665" dirty="0"/>
          </a:p>
        </p:txBody>
      </p:sp>
      <p:sp>
        <p:nvSpPr>
          <p:cNvPr id="2" name="Content Placeholder 1">
            <a:extLst>
              <a:ext uri="{FF2B5EF4-FFF2-40B4-BE49-F238E27FC236}">
                <a16:creationId xmlns:a16="http://schemas.microsoft.com/office/drawing/2014/main" id="{BB64C6DA-AAC1-885A-5562-8795BF0BD3ED}"/>
              </a:ext>
            </a:extLst>
          </p:cNvPr>
          <p:cNvSpPr>
            <a:spLocks noGrp="1"/>
          </p:cNvSpPr>
          <p:nvPr>
            <p:ph sz="half" idx="2"/>
          </p:nvPr>
        </p:nvSpPr>
        <p:spPr>
          <a:xfrm>
            <a:off x="6078024" y="1707212"/>
            <a:ext cx="5422392" cy="3633047"/>
          </a:xfrm>
        </p:spPr>
        <p:txBody>
          <a:bodyPr>
            <a:normAutofit/>
          </a:bodyPr>
          <a:lstStyle/>
          <a:p>
            <a:pPr marL="0" indent="0" algn="ctr">
              <a:buNone/>
            </a:pPr>
            <a:r>
              <a:rPr lang="en-US" sz="2800" b="1" i="0" dirty="0">
                <a:solidFill>
                  <a:srgbClr val="222222"/>
                </a:solidFill>
                <a:effectLst/>
                <a:latin typeface="Lato" panose="020F0502020204030203" pitchFamily="34" charset="0"/>
              </a:rPr>
              <a:t>Vader</a:t>
            </a:r>
            <a:endParaRPr lang="en-US" b="1" i="0" dirty="0">
              <a:solidFill>
                <a:srgbClr val="222222"/>
              </a:solidFill>
              <a:effectLst/>
              <a:latin typeface="Lato" panose="020F0502020204030203" pitchFamily="34" charset="0"/>
            </a:endParaRPr>
          </a:p>
          <a:p>
            <a:pPr>
              <a:buFont typeface="Arial" panose="020B0604020202020204" pitchFamily="34" charset="0"/>
              <a:buChar char="•"/>
            </a:pPr>
            <a:r>
              <a:rPr lang="en-US" sz="2000" b="1" i="0" dirty="0">
                <a:solidFill>
                  <a:srgbClr val="222222"/>
                </a:solidFill>
                <a:effectLst/>
                <a:latin typeface="Lato" panose="020F0502020204030203" pitchFamily="34" charset="0"/>
              </a:rPr>
              <a:t>Vader sentiment returns the probability of a given input sentence to be positive, negative, and neutral.</a:t>
            </a:r>
          </a:p>
          <a:p>
            <a:pPr>
              <a:buFont typeface="Arial" panose="020B0604020202020204" pitchFamily="34" charset="0"/>
              <a:buChar char="•"/>
            </a:pPr>
            <a:r>
              <a:rPr lang="en-US" sz="2000" b="1" dirty="0">
                <a:solidFill>
                  <a:srgbClr val="222222"/>
                </a:solidFill>
                <a:latin typeface="Lato" panose="020F0502020204030203" pitchFamily="34" charset="0"/>
              </a:rPr>
              <a:t>Compound [-1,1] : </a:t>
            </a:r>
            <a:r>
              <a:rPr lang="en-US" sz="2000" b="1" i="0" dirty="0">
                <a:solidFill>
                  <a:srgbClr val="222222"/>
                </a:solidFill>
                <a:effectLst/>
                <a:latin typeface="Lato" panose="020B0604020202020204" pitchFamily="34" charset="0"/>
              </a:rPr>
              <a:t>-1 indicates negative sentiment and +1 indicates positive sentiments.</a:t>
            </a:r>
            <a:endParaRPr lang="en-IN" sz="2000" b="1" dirty="0"/>
          </a:p>
          <a:p>
            <a:endParaRPr lang="en-IN" dirty="0"/>
          </a:p>
        </p:txBody>
      </p:sp>
      <p:pic>
        <p:nvPicPr>
          <p:cNvPr id="4" name="Picture 3">
            <a:extLst>
              <a:ext uri="{FF2B5EF4-FFF2-40B4-BE49-F238E27FC236}">
                <a16:creationId xmlns:a16="http://schemas.microsoft.com/office/drawing/2014/main" id="{183B265B-E6EC-A784-EBA4-D87542B55BC4}"/>
              </a:ext>
            </a:extLst>
          </p:cNvPr>
          <p:cNvPicPr>
            <a:picLocks noChangeAspect="1"/>
          </p:cNvPicPr>
          <p:nvPr/>
        </p:nvPicPr>
        <p:blipFill rotWithShape="1">
          <a:blip r:embed="rId4"/>
          <a:srcRect l="-1680" t="22086" r="34310" b="24671"/>
          <a:stretch/>
        </p:blipFill>
        <p:spPr>
          <a:xfrm>
            <a:off x="286813" y="5172137"/>
            <a:ext cx="5696603" cy="617984"/>
          </a:xfrm>
          <a:prstGeom prst="rect">
            <a:avLst/>
          </a:prstGeom>
        </p:spPr>
      </p:pic>
      <p:pic>
        <p:nvPicPr>
          <p:cNvPr id="6" name="Picture 5">
            <a:extLst>
              <a:ext uri="{FF2B5EF4-FFF2-40B4-BE49-F238E27FC236}">
                <a16:creationId xmlns:a16="http://schemas.microsoft.com/office/drawing/2014/main" id="{F57597D0-9188-98DD-7B39-FA2895E4EC05}"/>
              </a:ext>
            </a:extLst>
          </p:cNvPr>
          <p:cNvPicPr>
            <a:picLocks noChangeAspect="1"/>
          </p:cNvPicPr>
          <p:nvPr/>
        </p:nvPicPr>
        <p:blipFill rotWithShape="1">
          <a:blip r:embed="rId5"/>
          <a:srcRect t="21687" r="9892" b="25262"/>
          <a:stretch/>
        </p:blipFill>
        <p:spPr>
          <a:xfrm>
            <a:off x="6270693" y="5172136"/>
            <a:ext cx="5542079" cy="61798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extLst>
              <a:ext uri="{BEBA8EAE-BF5A-486C-A8C5-ECC9F3942E4B}">
                <a14:imgProps xmlns:a14="http://schemas.microsoft.com/office/drawing/2010/main">
                  <a14:imgLayer r:embed="rId3">
                    <a14:imgEffect>
                      <a14:sharpenSoften amount="25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1C30-0650-7669-9DB8-6D29013B340A}"/>
              </a:ext>
            </a:extLst>
          </p:cNvPr>
          <p:cNvSpPr>
            <a:spLocks noGrp="1"/>
          </p:cNvSpPr>
          <p:nvPr>
            <p:ph type="title"/>
          </p:nvPr>
        </p:nvSpPr>
        <p:spPr/>
        <p:txBody>
          <a:bodyPr>
            <a:normAutofit/>
          </a:bodyPr>
          <a:lstStyle/>
          <a:p>
            <a:br>
              <a:rPr lang="en-US" dirty="0"/>
            </a:br>
            <a:endParaRPr lang="en-IN" dirty="0"/>
          </a:p>
        </p:txBody>
      </p:sp>
      <p:sp>
        <p:nvSpPr>
          <p:cNvPr id="12" name="TextBox 11">
            <a:extLst>
              <a:ext uri="{FF2B5EF4-FFF2-40B4-BE49-F238E27FC236}">
                <a16:creationId xmlns:a16="http://schemas.microsoft.com/office/drawing/2014/main" id="{EA232B90-E89C-8304-7049-927409CF00A0}"/>
              </a:ext>
            </a:extLst>
          </p:cNvPr>
          <p:cNvSpPr txBox="1"/>
          <p:nvPr/>
        </p:nvSpPr>
        <p:spPr>
          <a:xfrm>
            <a:off x="413975" y="633346"/>
            <a:ext cx="11672007" cy="5324535"/>
          </a:xfrm>
          <a:prstGeom prst="rect">
            <a:avLst/>
          </a:prstGeom>
          <a:noFill/>
        </p:spPr>
        <p:txBody>
          <a:bodyPr wrap="square">
            <a:spAutoFit/>
          </a:bodyPr>
          <a:lstStyle/>
          <a:p>
            <a:r>
              <a:rPr lang="en-IN" sz="4000" b="1" dirty="0">
                <a:solidFill>
                  <a:schemeClr val="bg1"/>
                </a:solidFill>
                <a:latin typeface="Gill Sans"/>
                <a:ea typeface="Gill Sans"/>
                <a:cs typeface="Gill Sans"/>
                <a:sym typeface="Gill Sans"/>
              </a:rPr>
              <a:t>Separation of Data into </a:t>
            </a:r>
            <a:r>
              <a:rPr lang="en-IN" sz="4000" b="1" dirty="0">
                <a:solidFill>
                  <a:schemeClr val="accent1">
                    <a:lumMod val="10000"/>
                    <a:lumOff val="90000"/>
                  </a:schemeClr>
                </a:solidFill>
                <a:latin typeface="Gill Sans"/>
                <a:ea typeface="Gill Sans"/>
                <a:cs typeface="Gill Sans"/>
                <a:sym typeface="Gill Sans"/>
              </a:rPr>
              <a:t>Positive</a:t>
            </a:r>
            <a:r>
              <a:rPr lang="en-IN" sz="4000" b="1" dirty="0">
                <a:solidFill>
                  <a:schemeClr val="bg1"/>
                </a:solidFill>
                <a:latin typeface="Gill Sans"/>
                <a:ea typeface="Gill Sans"/>
                <a:cs typeface="Gill Sans"/>
                <a:sym typeface="Gill Sans"/>
              </a:rPr>
              <a:t> and </a:t>
            </a:r>
            <a:r>
              <a:rPr lang="en-IN" sz="4000" b="1" dirty="0">
                <a:solidFill>
                  <a:schemeClr val="accent1">
                    <a:lumMod val="10000"/>
                    <a:lumOff val="90000"/>
                  </a:schemeClr>
                </a:solidFill>
                <a:latin typeface="Gill Sans"/>
                <a:ea typeface="Gill Sans"/>
                <a:cs typeface="Gill Sans"/>
                <a:sym typeface="Gill Sans"/>
              </a:rPr>
              <a:t>Negative</a:t>
            </a:r>
            <a:r>
              <a:rPr lang="en-IN" sz="4000" b="1" dirty="0">
                <a:solidFill>
                  <a:schemeClr val="bg1"/>
                </a:solidFill>
                <a:latin typeface="Gill Sans"/>
                <a:ea typeface="Gill Sans"/>
                <a:cs typeface="Gill Sans"/>
                <a:sym typeface="Gill Sans"/>
              </a:rPr>
              <a:t> sets according to their sentiment score.</a:t>
            </a:r>
          </a:p>
          <a:p>
            <a:pPr>
              <a:lnSpc>
                <a:spcPct val="150000"/>
              </a:lnSpc>
            </a:pPr>
            <a:r>
              <a:rPr lang="en-IN" sz="4000" b="1" dirty="0">
                <a:latin typeface="Gill Sans"/>
                <a:ea typeface="Gill Sans"/>
                <a:cs typeface="Gill Sans"/>
                <a:sym typeface="Gill Sans"/>
              </a:rPr>
              <a:t>Calculating Sentiment Score</a:t>
            </a:r>
          </a:p>
          <a:p>
            <a:pPr marL="571500" indent="-571500">
              <a:buFont typeface="Arial" panose="020B0604020202020204" pitchFamily="34" charset="0"/>
              <a:buChar char="•"/>
            </a:pPr>
            <a:r>
              <a:rPr lang="en-IN" sz="3200" dirty="0">
                <a:latin typeface="Gill Sans"/>
                <a:sym typeface="Gill Sans"/>
              </a:rPr>
              <a:t>We’ve calculated the sentiment score by multiplying the </a:t>
            </a:r>
            <a:r>
              <a:rPr lang="en-IN" sz="3200" i="1" u="sng" dirty="0">
                <a:latin typeface="Gill Sans"/>
                <a:sym typeface="Gill Sans"/>
              </a:rPr>
              <a:t>compound score and subjectivity score</a:t>
            </a:r>
            <a:r>
              <a:rPr lang="en-IN" sz="3200" dirty="0">
                <a:latin typeface="Gill Sans"/>
                <a:sym typeface="Gill Sans"/>
              </a:rPr>
              <a:t> to identify these sets.</a:t>
            </a:r>
          </a:p>
          <a:p>
            <a:pPr marL="571500" indent="-571500">
              <a:buFont typeface="Arial" panose="020B0604020202020204" pitchFamily="34" charset="0"/>
              <a:buChar char="•"/>
            </a:pPr>
            <a:endParaRPr lang="en-IN" sz="3200" dirty="0">
              <a:latin typeface="Gill Sans"/>
              <a:sym typeface="Gill Sans"/>
            </a:endParaRPr>
          </a:p>
          <a:p>
            <a:r>
              <a:rPr lang="en-IN" sz="4000" b="1" dirty="0">
                <a:latin typeface="Gill Sans"/>
                <a:sym typeface="Gill Sans"/>
              </a:rPr>
              <a:t>Creating Sets</a:t>
            </a:r>
          </a:p>
          <a:p>
            <a:pPr marL="571500" indent="-571500">
              <a:buFont typeface="Arial" panose="020B0604020202020204" pitchFamily="34" charset="0"/>
              <a:buChar char="•"/>
            </a:pPr>
            <a:r>
              <a:rPr lang="en-IN" sz="3200" dirty="0">
                <a:latin typeface="Gill Sans"/>
                <a:sym typeface="Gill Sans"/>
              </a:rPr>
              <a:t>Sorted the </a:t>
            </a:r>
            <a:r>
              <a:rPr lang="en-IN" sz="3200" b="1" dirty="0">
                <a:latin typeface="Gill Sans"/>
                <a:sym typeface="Gill Sans"/>
              </a:rPr>
              <a:t>stored products </a:t>
            </a:r>
            <a:r>
              <a:rPr lang="en-IN" sz="3200" dirty="0">
                <a:latin typeface="Gill Sans"/>
                <a:sym typeface="Gill Sans"/>
              </a:rPr>
              <a:t>and </a:t>
            </a:r>
            <a:r>
              <a:rPr lang="en-IN" sz="3200" i="1" u="sng" dirty="0">
                <a:latin typeface="Gill Sans"/>
                <a:sym typeface="Gill Sans"/>
              </a:rPr>
              <a:t>the most negative and the most positive</a:t>
            </a:r>
            <a:r>
              <a:rPr lang="en-IN" sz="3200" i="1" dirty="0">
                <a:latin typeface="Gill Sans"/>
                <a:sym typeface="Gill Sans"/>
              </a:rPr>
              <a:t> </a:t>
            </a:r>
            <a:r>
              <a:rPr lang="en-IN" sz="3200" dirty="0">
                <a:latin typeface="Gill Sans"/>
                <a:sym typeface="Gill Sans"/>
              </a:rPr>
              <a:t>sentences are selected on the basis of sentiment score.</a:t>
            </a:r>
          </a:p>
        </p:txBody>
      </p:sp>
    </p:spTree>
    <p:extLst>
      <p:ext uri="{BB962C8B-B14F-4D97-AF65-F5344CB8AC3E}">
        <p14:creationId xmlns:p14="http://schemas.microsoft.com/office/powerpoint/2010/main" val="374324645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1000"/>
            <a:lum/>
          </a:blip>
          <a:srcRect/>
          <a:tile tx="0" ty="0" sx="100000" sy="100000" flip="none" algn="tl"/>
        </a:blipFill>
        <a:effectLst/>
      </p:bgPr>
    </p:bg>
    <p:spTree>
      <p:nvGrpSpPr>
        <p:cNvPr id="1" name="Shape 190"/>
        <p:cNvGrpSpPr/>
        <p:nvPr/>
      </p:nvGrpSpPr>
      <p:grpSpPr>
        <a:xfrm>
          <a:off x="0" y="0"/>
          <a:ext cx="0" cy="0"/>
          <a:chOff x="0" y="0"/>
          <a:chExt cx="0" cy="0"/>
        </a:xfrm>
      </p:grpSpPr>
      <p:pic>
        <p:nvPicPr>
          <p:cNvPr id="4" name="Google Shape;186;p11">
            <a:extLst>
              <a:ext uri="{FF2B5EF4-FFF2-40B4-BE49-F238E27FC236}">
                <a16:creationId xmlns:a16="http://schemas.microsoft.com/office/drawing/2014/main" id="{FC2C7B65-3E5A-11FC-285C-7FE891BE9192}"/>
              </a:ext>
            </a:extLst>
          </p:cNvPr>
          <p:cNvPicPr preferRelativeResize="0"/>
          <p:nvPr/>
        </p:nvPicPr>
        <p:blipFill rotWithShape="1">
          <a:blip r:embed="rId4">
            <a:alphaModFix/>
          </a:blip>
          <a:srcRect/>
          <a:stretch/>
        </p:blipFill>
        <p:spPr>
          <a:xfrm>
            <a:off x="447204" y="3924246"/>
            <a:ext cx="5081471" cy="648717"/>
          </a:xfrm>
          <a:prstGeom prst="rect">
            <a:avLst/>
          </a:prstGeom>
          <a:noFill/>
          <a:ln>
            <a:noFill/>
          </a:ln>
        </p:spPr>
      </p:pic>
      <p:sp>
        <p:nvSpPr>
          <p:cNvPr id="191" name="Google Shape;191;g743e3decae_0_20"/>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IN" dirty="0"/>
              <a:t>   </a:t>
            </a:r>
            <a:r>
              <a:rPr lang="en-IN" sz="4000" dirty="0"/>
              <a:t>TEXT RANK  ALGORITHM</a:t>
            </a:r>
            <a:endParaRPr sz="4000" dirty="0"/>
          </a:p>
        </p:txBody>
      </p:sp>
      <p:sp>
        <p:nvSpPr>
          <p:cNvPr id="192" name="Google Shape;192;g743e3decae_0_20"/>
          <p:cNvSpPr txBox="1">
            <a:spLocks noGrp="1"/>
          </p:cNvSpPr>
          <p:nvPr>
            <p:ph sz="half" idx="1"/>
          </p:nvPr>
        </p:nvSpPr>
        <p:spPr>
          <a:xfrm>
            <a:off x="243840" y="2228003"/>
            <a:ext cx="5759743" cy="3633047"/>
          </a:xfrm>
          <a:prstGeom prst="rect">
            <a:avLst/>
          </a:prstGeom>
        </p:spPr>
        <p:txBody>
          <a:bodyPr spcFirstLastPara="1" wrap="square" lIns="91425" tIns="45700" rIns="91425" bIns="45700" anchor="ctr" anchorCtr="0">
            <a:noAutofit/>
          </a:bodyPr>
          <a:lstStyle/>
          <a:p>
            <a:pPr marL="0" lvl="0" indent="0" algn="l" rtl="0">
              <a:spcBef>
                <a:spcPts val="480"/>
              </a:spcBef>
              <a:spcAft>
                <a:spcPts val="0"/>
              </a:spcAft>
              <a:buSzPts val="2208"/>
              <a:buNone/>
            </a:pPr>
            <a:endParaRPr lang="en-US" sz="2000" dirty="0">
              <a:latin typeface="Abadi Extra Light" panose="020B0204020104020204" pitchFamily="34" charset="0"/>
            </a:endParaRPr>
          </a:p>
          <a:p>
            <a:pPr marL="0" lvl="0" indent="0" algn="l" rtl="0">
              <a:spcBef>
                <a:spcPts val="480"/>
              </a:spcBef>
              <a:spcAft>
                <a:spcPts val="0"/>
              </a:spcAft>
              <a:buSzPts val="2208"/>
              <a:buNone/>
            </a:pPr>
            <a:r>
              <a:rPr lang="en-US" sz="2000" dirty="0"/>
              <a:t>                                               </a:t>
            </a:r>
            <a:r>
              <a:rPr lang="en-US" sz="2000" dirty="0">
                <a:solidFill>
                  <a:schemeClr val="dk1"/>
                </a:solidFill>
                <a:highlight>
                  <a:srgbClr val="FFFFFF"/>
                </a:highlight>
                <a:latin typeface="Georgia"/>
                <a:ea typeface="Georgia"/>
                <a:cs typeface="Georgia"/>
                <a:sym typeface="Georgia"/>
              </a:rPr>
              <a:t>                                             </a:t>
            </a:r>
          </a:p>
          <a:p>
            <a:pPr>
              <a:spcBef>
                <a:spcPts val="360"/>
              </a:spcBef>
              <a:spcAft>
                <a:spcPts val="0"/>
              </a:spcAft>
              <a:buSzPts val="360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15EC3862-A817-D90C-FAB7-F2FBDEF7613B}"/>
              </a:ext>
            </a:extLst>
          </p:cNvPr>
          <p:cNvPicPr>
            <a:picLocks noGrp="1" noChangeAspect="1"/>
          </p:cNvPicPr>
          <p:nvPr>
            <p:ph sz="half" idx="2"/>
          </p:nvPr>
        </p:nvPicPr>
        <p:blipFill rotWithShape="1">
          <a:blip r:embed="rId5"/>
          <a:srcRect t="6635" b="1843"/>
          <a:stretch/>
        </p:blipFill>
        <p:spPr>
          <a:xfrm>
            <a:off x="6073331" y="2068984"/>
            <a:ext cx="5118720" cy="217962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A59C1B89-F77C-9089-06CF-36EC470A500C}"/>
                  </a:ext>
                </a:extLst>
              </p14:cNvPr>
              <p14:cNvContentPartPr/>
              <p14:nvPr/>
            </p14:nvContentPartPr>
            <p14:xfrm>
              <a:off x="4530643" y="4747502"/>
              <a:ext cx="360" cy="360"/>
            </p14:xfrm>
          </p:contentPart>
        </mc:Choice>
        <mc:Fallback xmlns="">
          <p:pic>
            <p:nvPicPr>
              <p:cNvPr id="30" name="Ink 29">
                <a:extLst>
                  <a:ext uri="{FF2B5EF4-FFF2-40B4-BE49-F238E27FC236}">
                    <a16:creationId xmlns:a16="http://schemas.microsoft.com/office/drawing/2014/main" id="{A59C1B89-F77C-9089-06CF-36EC470A500C}"/>
                  </a:ext>
                </a:extLst>
              </p:cNvPr>
              <p:cNvPicPr/>
              <p:nvPr/>
            </p:nvPicPr>
            <p:blipFill>
              <a:blip r:embed="rId7"/>
              <a:stretch>
                <a:fillRect/>
              </a:stretch>
            </p:blipFill>
            <p:spPr>
              <a:xfrm>
                <a:off x="4521643" y="47385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1" name="Ink 410">
                <a:extLst>
                  <a:ext uri="{FF2B5EF4-FFF2-40B4-BE49-F238E27FC236}">
                    <a16:creationId xmlns:a16="http://schemas.microsoft.com/office/drawing/2014/main" id="{02223A2B-7A08-17B2-B612-EBFD2A24D959}"/>
                  </a:ext>
                </a:extLst>
              </p14:cNvPr>
              <p14:cNvContentPartPr/>
              <p14:nvPr/>
            </p14:nvContentPartPr>
            <p14:xfrm>
              <a:off x="11801597" y="4744836"/>
              <a:ext cx="360" cy="1800"/>
            </p14:xfrm>
          </p:contentPart>
        </mc:Choice>
        <mc:Fallback xmlns="">
          <p:pic>
            <p:nvPicPr>
              <p:cNvPr id="411" name="Ink 410">
                <a:extLst>
                  <a:ext uri="{FF2B5EF4-FFF2-40B4-BE49-F238E27FC236}">
                    <a16:creationId xmlns:a16="http://schemas.microsoft.com/office/drawing/2014/main" id="{02223A2B-7A08-17B2-B612-EBFD2A24D959}"/>
                  </a:ext>
                </a:extLst>
              </p:cNvPr>
              <p:cNvPicPr/>
              <p:nvPr/>
            </p:nvPicPr>
            <p:blipFill>
              <a:blip r:embed="rId7"/>
              <a:stretch>
                <a:fillRect/>
              </a:stretch>
            </p:blipFill>
            <p:spPr>
              <a:xfrm>
                <a:off x="11792957" y="4736196"/>
                <a:ext cx="18000" cy="19440"/>
              </a:xfrm>
              <a:prstGeom prst="rect">
                <a:avLst/>
              </a:prstGeom>
            </p:spPr>
          </p:pic>
        </mc:Fallback>
      </mc:AlternateContent>
      <p:sp>
        <p:nvSpPr>
          <p:cNvPr id="13" name="TextBox 12">
            <a:extLst>
              <a:ext uri="{FF2B5EF4-FFF2-40B4-BE49-F238E27FC236}">
                <a16:creationId xmlns:a16="http://schemas.microsoft.com/office/drawing/2014/main" id="{DF84AFC2-4708-6DAB-B13D-8D41E2E1389D}"/>
              </a:ext>
            </a:extLst>
          </p:cNvPr>
          <p:cNvSpPr txBox="1"/>
          <p:nvPr/>
        </p:nvSpPr>
        <p:spPr>
          <a:xfrm>
            <a:off x="338903" y="2098382"/>
            <a:ext cx="5422390" cy="4551567"/>
          </a:xfrm>
          <a:prstGeom prst="rect">
            <a:avLst/>
          </a:prstGeom>
          <a:noFill/>
        </p:spPr>
        <p:txBody>
          <a:bodyPr wrap="square">
            <a:spAutoFit/>
          </a:bodyPr>
          <a:lstStyle/>
          <a:p>
            <a:pPr marL="285750" indent="-285750">
              <a:buFont typeface="Arial" panose="020B0604020202020204" pitchFamily="34" charset="0"/>
              <a:buChar char="•"/>
            </a:pPr>
            <a:r>
              <a:rPr lang="en-US" sz="2600" dirty="0"/>
              <a:t>It involves </a:t>
            </a:r>
            <a:r>
              <a:rPr lang="en-US" sz="2600" b="1" dirty="0"/>
              <a:t>pulling key phrases </a:t>
            </a:r>
            <a:r>
              <a:rPr lang="en-US" sz="2600" dirty="0"/>
              <a:t>from the source document and combining them to make a summary.</a:t>
            </a:r>
          </a:p>
          <a:p>
            <a:pPr marL="342900" indent="-342900">
              <a:lnSpc>
                <a:spcPct val="150000"/>
              </a:lnSpc>
              <a:buFont typeface="Arial" panose="020B0604020202020204" pitchFamily="34" charset="0"/>
              <a:buChar char="•"/>
            </a:pPr>
            <a:r>
              <a:rPr lang="en-US" sz="2400" b="1" dirty="0"/>
              <a:t>Create a similarity matrix – Fig 1.</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Representing Sentences as Nodes in the graph – Fig 2.</a:t>
            </a:r>
          </a:p>
          <a:p>
            <a:pPr marL="342900" indent="-342900">
              <a:buFont typeface="Arial" panose="020B0604020202020204" pitchFamily="34" charset="0"/>
              <a:buChar char="•"/>
            </a:pPr>
            <a:r>
              <a:rPr lang="en-US" sz="2400" b="1" dirty="0"/>
              <a:t>Connecting nodes based on a similarity matrix.</a:t>
            </a:r>
          </a:p>
          <a:p>
            <a:pPr marL="342900" indent="-342900">
              <a:lnSpc>
                <a:spcPct val="150000"/>
              </a:lnSpc>
              <a:buFont typeface="Arial" panose="020B0604020202020204" pitchFamily="34" charset="0"/>
              <a:buChar char="•"/>
            </a:pPr>
            <a:r>
              <a:rPr lang="en-US" sz="2400" b="1" dirty="0"/>
              <a:t>Ranking the sentences</a:t>
            </a:r>
          </a:p>
        </p:txBody>
      </p:sp>
      <p:pic>
        <p:nvPicPr>
          <p:cNvPr id="131" name="Picture 130" descr="Diagram&#10;&#10;Description automatically generated with low confidence">
            <a:extLst>
              <a:ext uri="{FF2B5EF4-FFF2-40B4-BE49-F238E27FC236}">
                <a16:creationId xmlns:a16="http://schemas.microsoft.com/office/drawing/2014/main" id="{87AC14D6-9D19-C370-5341-B09F8572E3E9}"/>
              </a:ext>
            </a:extLst>
          </p:cNvPr>
          <p:cNvPicPr>
            <a:picLocks noChangeAspect="1"/>
          </p:cNvPicPr>
          <p:nvPr/>
        </p:nvPicPr>
        <p:blipFill>
          <a:blip r:embed="rId9"/>
          <a:stretch>
            <a:fillRect/>
          </a:stretch>
        </p:blipFill>
        <p:spPr>
          <a:xfrm>
            <a:off x="6218253" y="4407623"/>
            <a:ext cx="4986373" cy="245037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10">
            <p14:nvContentPartPr>
              <p14:cNvPr id="132" name="Ink 131">
                <a:extLst>
                  <a:ext uri="{FF2B5EF4-FFF2-40B4-BE49-F238E27FC236}">
                    <a16:creationId xmlns:a16="http://schemas.microsoft.com/office/drawing/2014/main" id="{9FB47B50-0504-22C7-6D87-DD9EBF715DFD}"/>
                  </a:ext>
                </a:extLst>
              </p14:cNvPr>
              <p14:cNvContentPartPr/>
              <p14:nvPr/>
            </p14:nvContentPartPr>
            <p14:xfrm>
              <a:off x="6316067" y="6419899"/>
              <a:ext cx="687960" cy="184320"/>
            </p14:xfrm>
          </p:contentPart>
        </mc:Choice>
        <mc:Fallback xmlns="">
          <p:pic>
            <p:nvPicPr>
              <p:cNvPr id="132" name="Ink 131">
                <a:extLst>
                  <a:ext uri="{FF2B5EF4-FFF2-40B4-BE49-F238E27FC236}">
                    <a16:creationId xmlns:a16="http://schemas.microsoft.com/office/drawing/2014/main" id="{9FB47B50-0504-22C7-6D87-DD9EBF715DFD}"/>
                  </a:ext>
                </a:extLst>
              </p:cNvPr>
              <p:cNvPicPr/>
              <p:nvPr/>
            </p:nvPicPr>
            <p:blipFill>
              <a:blip r:embed="rId11"/>
              <a:stretch>
                <a:fillRect/>
              </a:stretch>
            </p:blipFill>
            <p:spPr>
              <a:xfrm>
                <a:off x="6307067" y="6411259"/>
                <a:ext cx="705600" cy="20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40" name="Ink 139">
                <a:extLst>
                  <a:ext uri="{FF2B5EF4-FFF2-40B4-BE49-F238E27FC236}">
                    <a16:creationId xmlns:a16="http://schemas.microsoft.com/office/drawing/2014/main" id="{938D8893-823D-9BA6-628E-2CA53BF66CAC}"/>
                  </a:ext>
                </a:extLst>
              </p14:cNvPr>
              <p14:cNvContentPartPr/>
              <p14:nvPr/>
            </p14:nvContentPartPr>
            <p14:xfrm>
              <a:off x="6446747" y="6539229"/>
              <a:ext cx="860040" cy="111240"/>
            </p14:xfrm>
          </p:contentPart>
        </mc:Choice>
        <mc:Fallback xmlns="">
          <p:pic>
            <p:nvPicPr>
              <p:cNvPr id="140" name="Ink 139">
                <a:extLst>
                  <a:ext uri="{FF2B5EF4-FFF2-40B4-BE49-F238E27FC236}">
                    <a16:creationId xmlns:a16="http://schemas.microsoft.com/office/drawing/2014/main" id="{938D8893-823D-9BA6-628E-2CA53BF66CAC}"/>
                  </a:ext>
                </a:extLst>
              </p:cNvPr>
              <p:cNvPicPr/>
              <p:nvPr/>
            </p:nvPicPr>
            <p:blipFill>
              <a:blip r:embed="rId13"/>
              <a:stretch>
                <a:fillRect/>
              </a:stretch>
            </p:blipFill>
            <p:spPr>
              <a:xfrm>
                <a:off x="6411107" y="6503229"/>
                <a:ext cx="931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1" name="Ink 140">
                <a:extLst>
                  <a:ext uri="{FF2B5EF4-FFF2-40B4-BE49-F238E27FC236}">
                    <a16:creationId xmlns:a16="http://schemas.microsoft.com/office/drawing/2014/main" id="{BC11532F-E0B0-5F9E-4D5A-3103E9B73D55}"/>
                  </a:ext>
                </a:extLst>
              </p14:cNvPr>
              <p14:cNvContentPartPr/>
              <p14:nvPr/>
            </p14:nvContentPartPr>
            <p14:xfrm>
              <a:off x="6482747" y="6538509"/>
              <a:ext cx="1090440" cy="133200"/>
            </p14:xfrm>
          </p:contentPart>
        </mc:Choice>
        <mc:Fallback xmlns="">
          <p:pic>
            <p:nvPicPr>
              <p:cNvPr id="141" name="Ink 140">
                <a:extLst>
                  <a:ext uri="{FF2B5EF4-FFF2-40B4-BE49-F238E27FC236}">
                    <a16:creationId xmlns:a16="http://schemas.microsoft.com/office/drawing/2014/main" id="{BC11532F-E0B0-5F9E-4D5A-3103E9B73D55}"/>
                  </a:ext>
                </a:extLst>
              </p:cNvPr>
              <p:cNvPicPr/>
              <p:nvPr/>
            </p:nvPicPr>
            <p:blipFill>
              <a:blip r:embed="rId15"/>
              <a:stretch>
                <a:fillRect/>
              </a:stretch>
            </p:blipFill>
            <p:spPr>
              <a:xfrm>
                <a:off x="6419747" y="6475869"/>
                <a:ext cx="1216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4" name="Ink 143">
                <a:extLst>
                  <a:ext uri="{FF2B5EF4-FFF2-40B4-BE49-F238E27FC236}">
                    <a16:creationId xmlns:a16="http://schemas.microsoft.com/office/drawing/2014/main" id="{FCD9E7B9-0F36-C5A3-D7D3-6DA27C61F305}"/>
                  </a:ext>
                </a:extLst>
              </p14:cNvPr>
              <p14:cNvContentPartPr/>
              <p14:nvPr/>
            </p14:nvContentPartPr>
            <p14:xfrm>
              <a:off x="6282047" y="6445449"/>
              <a:ext cx="2582280" cy="273240"/>
            </p14:xfrm>
          </p:contentPart>
        </mc:Choice>
        <mc:Fallback xmlns="">
          <p:pic>
            <p:nvPicPr>
              <p:cNvPr id="144" name="Ink 143">
                <a:extLst>
                  <a:ext uri="{FF2B5EF4-FFF2-40B4-BE49-F238E27FC236}">
                    <a16:creationId xmlns:a16="http://schemas.microsoft.com/office/drawing/2014/main" id="{FCD9E7B9-0F36-C5A3-D7D3-6DA27C61F305}"/>
                  </a:ext>
                </a:extLst>
              </p:cNvPr>
              <p:cNvPicPr/>
              <p:nvPr/>
            </p:nvPicPr>
            <p:blipFill>
              <a:blip r:embed="rId17"/>
              <a:stretch>
                <a:fillRect/>
              </a:stretch>
            </p:blipFill>
            <p:spPr>
              <a:xfrm>
                <a:off x="6219047" y="6382449"/>
                <a:ext cx="2707920" cy="398880"/>
              </a:xfrm>
              <a:prstGeom prst="rect">
                <a:avLst/>
              </a:prstGeom>
            </p:spPr>
          </p:pic>
        </mc:Fallback>
      </mc:AlternateContent>
      <p:grpSp>
        <p:nvGrpSpPr>
          <p:cNvPr id="156" name="Group 155">
            <a:extLst>
              <a:ext uri="{FF2B5EF4-FFF2-40B4-BE49-F238E27FC236}">
                <a16:creationId xmlns:a16="http://schemas.microsoft.com/office/drawing/2014/main" id="{5A8FFA2E-0B51-C118-8F93-2A3C0ADF7503}"/>
              </a:ext>
            </a:extLst>
          </p:cNvPr>
          <p:cNvGrpSpPr/>
          <p:nvPr/>
        </p:nvGrpSpPr>
        <p:grpSpPr>
          <a:xfrm>
            <a:off x="6319127" y="6323722"/>
            <a:ext cx="2021400" cy="472007"/>
            <a:chOff x="6319127" y="6323722"/>
            <a:chExt cx="2021400" cy="472007"/>
          </a:xfrm>
        </p:grpSpPr>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id="{08445C91-83A2-2141-06EC-F623D9AC163B}"/>
                    </a:ext>
                  </a:extLst>
                </p14:cNvPr>
                <p14:cNvContentPartPr/>
                <p14:nvPr/>
              </p14:nvContentPartPr>
              <p14:xfrm>
                <a:off x="6319127" y="6393969"/>
                <a:ext cx="1613160" cy="401760"/>
              </p14:xfrm>
            </p:contentPart>
          </mc:Choice>
          <mc:Fallback xmlns="">
            <p:pic>
              <p:nvPicPr>
                <p:cNvPr id="142" name="Ink 141">
                  <a:extLst>
                    <a:ext uri="{FF2B5EF4-FFF2-40B4-BE49-F238E27FC236}">
                      <a16:creationId xmlns:a16="http://schemas.microsoft.com/office/drawing/2014/main" id="{08445C91-83A2-2141-06EC-F623D9AC163B}"/>
                    </a:ext>
                  </a:extLst>
                </p:cNvPr>
                <p:cNvPicPr/>
                <p:nvPr/>
              </p:nvPicPr>
              <p:blipFill>
                <a:blip r:embed="rId19"/>
                <a:stretch>
                  <a:fillRect/>
                </a:stretch>
              </p:blipFill>
              <p:spPr>
                <a:xfrm>
                  <a:off x="6256127" y="6331329"/>
                  <a:ext cx="17388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id="{2F025B6C-6FBA-9356-9992-98F351DF401F}"/>
                    </a:ext>
                  </a:extLst>
                </p14:cNvPr>
                <p14:cNvContentPartPr/>
                <p14:nvPr/>
              </p14:nvContentPartPr>
              <p14:xfrm>
                <a:off x="6927527" y="6486129"/>
                <a:ext cx="1413000" cy="128160"/>
              </p14:xfrm>
            </p:contentPart>
          </mc:Choice>
          <mc:Fallback xmlns="">
            <p:pic>
              <p:nvPicPr>
                <p:cNvPr id="143" name="Ink 142">
                  <a:extLst>
                    <a:ext uri="{FF2B5EF4-FFF2-40B4-BE49-F238E27FC236}">
                      <a16:creationId xmlns:a16="http://schemas.microsoft.com/office/drawing/2014/main" id="{2F025B6C-6FBA-9356-9992-98F351DF401F}"/>
                    </a:ext>
                  </a:extLst>
                </p:cNvPr>
                <p:cNvPicPr/>
                <p:nvPr/>
              </p:nvPicPr>
              <p:blipFill>
                <a:blip r:embed="rId21"/>
                <a:stretch>
                  <a:fillRect/>
                </a:stretch>
              </p:blipFill>
              <p:spPr>
                <a:xfrm>
                  <a:off x="6864887" y="6423129"/>
                  <a:ext cx="15386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2" name="Ink 151">
                  <a:extLst>
                    <a:ext uri="{FF2B5EF4-FFF2-40B4-BE49-F238E27FC236}">
                      <a16:creationId xmlns:a16="http://schemas.microsoft.com/office/drawing/2014/main" id="{C73D88F1-EFE0-6973-A59D-D0E9C0084DD5}"/>
                    </a:ext>
                  </a:extLst>
                </p14:cNvPr>
                <p14:cNvContentPartPr/>
                <p14:nvPr/>
              </p14:nvContentPartPr>
              <p14:xfrm>
                <a:off x="7231036" y="6472459"/>
                <a:ext cx="360" cy="360"/>
              </p14:xfrm>
            </p:contentPart>
          </mc:Choice>
          <mc:Fallback xmlns="">
            <p:pic>
              <p:nvPicPr>
                <p:cNvPr id="152" name="Ink 151">
                  <a:extLst>
                    <a:ext uri="{FF2B5EF4-FFF2-40B4-BE49-F238E27FC236}">
                      <a16:creationId xmlns:a16="http://schemas.microsoft.com/office/drawing/2014/main" id="{C73D88F1-EFE0-6973-A59D-D0E9C0084DD5}"/>
                    </a:ext>
                  </a:extLst>
                </p:cNvPr>
                <p:cNvPicPr/>
                <p:nvPr/>
              </p:nvPicPr>
              <p:blipFill>
                <a:blip r:embed="rId23"/>
                <a:stretch>
                  <a:fillRect/>
                </a:stretch>
              </p:blipFill>
              <p:spPr>
                <a:xfrm>
                  <a:off x="7168396" y="640981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3" name="Ink 152">
                  <a:extLst>
                    <a:ext uri="{FF2B5EF4-FFF2-40B4-BE49-F238E27FC236}">
                      <a16:creationId xmlns:a16="http://schemas.microsoft.com/office/drawing/2014/main" id="{5766C041-E515-81E1-D232-11BCD8E8B0CC}"/>
                    </a:ext>
                  </a:extLst>
                </p14:cNvPr>
                <p14:cNvContentPartPr/>
                <p14:nvPr/>
              </p14:nvContentPartPr>
              <p14:xfrm>
                <a:off x="7231036" y="6472459"/>
                <a:ext cx="360" cy="360"/>
              </p14:xfrm>
            </p:contentPart>
          </mc:Choice>
          <mc:Fallback xmlns="">
            <p:pic>
              <p:nvPicPr>
                <p:cNvPr id="153" name="Ink 152">
                  <a:extLst>
                    <a:ext uri="{FF2B5EF4-FFF2-40B4-BE49-F238E27FC236}">
                      <a16:creationId xmlns:a16="http://schemas.microsoft.com/office/drawing/2014/main" id="{5766C041-E515-81E1-D232-11BCD8E8B0CC}"/>
                    </a:ext>
                  </a:extLst>
                </p:cNvPr>
                <p:cNvPicPr/>
                <p:nvPr/>
              </p:nvPicPr>
              <p:blipFill>
                <a:blip r:embed="rId23"/>
                <a:stretch>
                  <a:fillRect/>
                </a:stretch>
              </p:blipFill>
              <p:spPr>
                <a:xfrm>
                  <a:off x="7168396" y="640981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5" name="Ink 154">
                  <a:extLst>
                    <a:ext uri="{FF2B5EF4-FFF2-40B4-BE49-F238E27FC236}">
                      <a16:creationId xmlns:a16="http://schemas.microsoft.com/office/drawing/2014/main" id="{5BF804D9-6858-61A2-7133-1FF9B61908F9}"/>
                    </a:ext>
                  </a:extLst>
                </p14:cNvPr>
                <p14:cNvContentPartPr/>
                <p14:nvPr/>
              </p14:nvContentPartPr>
              <p14:xfrm>
                <a:off x="6417436" y="6323722"/>
                <a:ext cx="381600" cy="42840"/>
              </p14:xfrm>
            </p:contentPart>
          </mc:Choice>
          <mc:Fallback xmlns="">
            <p:pic>
              <p:nvPicPr>
                <p:cNvPr id="155" name="Ink 154">
                  <a:extLst>
                    <a:ext uri="{FF2B5EF4-FFF2-40B4-BE49-F238E27FC236}">
                      <a16:creationId xmlns:a16="http://schemas.microsoft.com/office/drawing/2014/main" id="{5BF804D9-6858-61A2-7133-1FF9B61908F9}"/>
                    </a:ext>
                  </a:extLst>
                </p:cNvPr>
                <p:cNvPicPr/>
                <p:nvPr/>
              </p:nvPicPr>
              <p:blipFill>
                <a:blip r:embed="rId26"/>
                <a:stretch>
                  <a:fillRect/>
                </a:stretch>
              </p:blipFill>
              <p:spPr>
                <a:xfrm>
                  <a:off x="6354436" y="6261082"/>
                  <a:ext cx="507240" cy="168480"/>
                </a:xfrm>
                <a:prstGeom prst="rect">
                  <a:avLst/>
                </a:prstGeom>
              </p:spPr>
            </p:pic>
          </mc:Fallback>
        </mc:AlternateContent>
      </p:grpSp>
      <p:grpSp>
        <p:nvGrpSpPr>
          <p:cNvPr id="176" name="Group 175">
            <a:extLst>
              <a:ext uri="{FF2B5EF4-FFF2-40B4-BE49-F238E27FC236}">
                <a16:creationId xmlns:a16="http://schemas.microsoft.com/office/drawing/2014/main" id="{15B22FF4-34D8-45C0-E31F-4F7713D28C33}"/>
              </a:ext>
            </a:extLst>
          </p:cNvPr>
          <p:cNvGrpSpPr/>
          <p:nvPr/>
        </p:nvGrpSpPr>
        <p:grpSpPr>
          <a:xfrm>
            <a:off x="6451636" y="6366202"/>
            <a:ext cx="2196720" cy="470160"/>
            <a:chOff x="6451636" y="6366202"/>
            <a:chExt cx="2196720" cy="470160"/>
          </a:xfrm>
        </p:grpSpPr>
        <mc:AlternateContent xmlns:mc="http://schemas.openxmlformats.org/markup-compatibility/2006" xmlns:p14="http://schemas.microsoft.com/office/powerpoint/2010/main">
          <mc:Choice Requires="p14">
            <p:contentPart p14:bwMode="auto" r:id="rId27">
              <p14:nvContentPartPr>
                <p14:cNvPr id="163" name="Ink 162">
                  <a:extLst>
                    <a:ext uri="{FF2B5EF4-FFF2-40B4-BE49-F238E27FC236}">
                      <a16:creationId xmlns:a16="http://schemas.microsoft.com/office/drawing/2014/main" id="{3CEA7F32-7AC9-06FE-4999-91A1C79F0FDF}"/>
                    </a:ext>
                  </a:extLst>
                </p14:cNvPr>
                <p14:cNvContentPartPr/>
                <p14:nvPr/>
              </p14:nvContentPartPr>
              <p14:xfrm>
                <a:off x="6451636" y="6366202"/>
                <a:ext cx="480600" cy="46440"/>
              </p14:xfrm>
            </p:contentPart>
          </mc:Choice>
          <mc:Fallback xmlns="">
            <p:pic>
              <p:nvPicPr>
                <p:cNvPr id="163" name="Ink 162">
                  <a:extLst>
                    <a:ext uri="{FF2B5EF4-FFF2-40B4-BE49-F238E27FC236}">
                      <a16:creationId xmlns:a16="http://schemas.microsoft.com/office/drawing/2014/main" id="{3CEA7F32-7AC9-06FE-4999-91A1C79F0FDF}"/>
                    </a:ext>
                  </a:extLst>
                </p:cNvPr>
                <p:cNvPicPr/>
                <p:nvPr/>
              </p:nvPicPr>
              <p:blipFill>
                <a:blip r:embed="rId28"/>
                <a:stretch>
                  <a:fillRect/>
                </a:stretch>
              </p:blipFill>
              <p:spPr>
                <a:xfrm>
                  <a:off x="6433996" y="6348202"/>
                  <a:ext cx="5162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4" name="Ink 163">
                  <a:extLst>
                    <a:ext uri="{FF2B5EF4-FFF2-40B4-BE49-F238E27FC236}">
                      <a16:creationId xmlns:a16="http://schemas.microsoft.com/office/drawing/2014/main" id="{E046254A-E6C8-098D-459C-1C1E83015065}"/>
                    </a:ext>
                  </a:extLst>
                </p14:cNvPr>
                <p14:cNvContentPartPr/>
                <p14:nvPr/>
              </p14:nvContentPartPr>
              <p14:xfrm>
                <a:off x="6662236" y="6419482"/>
                <a:ext cx="59400" cy="346680"/>
              </p14:xfrm>
            </p:contentPart>
          </mc:Choice>
          <mc:Fallback xmlns="">
            <p:pic>
              <p:nvPicPr>
                <p:cNvPr id="164" name="Ink 163">
                  <a:extLst>
                    <a:ext uri="{FF2B5EF4-FFF2-40B4-BE49-F238E27FC236}">
                      <a16:creationId xmlns:a16="http://schemas.microsoft.com/office/drawing/2014/main" id="{E046254A-E6C8-098D-459C-1C1E83015065}"/>
                    </a:ext>
                  </a:extLst>
                </p:cNvPr>
                <p:cNvPicPr/>
                <p:nvPr/>
              </p:nvPicPr>
              <p:blipFill>
                <a:blip r:embed="rId30"/>
                <a:stretch>
                  <a:fillRect/>
                </a:stretch>
              </p:blipFill>
              <p:spPr>
                <a:xfrm>
                  <a:off x="6644596" y="6401842"/>
                  <a:ext cx="950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5" name="Ink 164">
                  <a:extLst>
                    <a:ext uri="{FF2B5EF4-FFF2-40B4-BE49-F238E27FC236}">
                      <a16:creationId xmlns:a16="http://schemas.microsoft.com/office/drawing/2014/main" id="{E8C54FFC-A649-7F67-D67A-0493D2802A46}"/>
                    </a:ext>
                  </a:extLst>
                </p14:cNvPr>
                <p14:cNvContentPartPr/>
                <p14:nvPr/>
              </p14:nvContentPartPr>
              <p14:xfrm>
                <a:off x="6781036" y="6522442"/>
                <a:ext cx="186120" cy="225720"/>
              </p14:xfrm>
            </p:contentPart>
          </mc:Choice>
          <mc:Fallback xmlns="">
            <p:pic>
              <p:nvPicPr>
                <p:cNvPr id="165" name="Ink 164">
                  <a:extLst>
                    <a:ext uri="{FF2B5EF4-FFF2-40B4-BE49-F238E27FC236}">
                      <a16:creationId xmlns:a16="http://schemas.microsoft.com/office/drawing/2014/main" id="{E8C54FFC-A649-7F67-D67A-0493D2802A46}"/>
                    </a:ext>
                  </a:extLst>
                </p:cNvPr>
                <p:cNvPicPr/>
                <p:nvPr/>
              </p:nvPicPr>
              <p:blipFill>
                <a:blip r:embed="rId32"/>
                <a:stretch>
                  <a:fillRect/>
                </a:stretch>
              </p:blipFill>
              <p:spPr>
                <a:xfrm>
                  <a:off x="6763396" y="6504442"/>
                  <a:ext cx="221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6" name="Ink 165">
                  <a:extLst>
                    <a:ext uri="{FF2B5EF4-FFF2-40B4-BE49-F238E27FC236}">
                      <a16:creationId xmlns:a16="http://schemas.microsoft.com/office/drawing/2014/main" id="{556EE9F1-020E-70DA-D871-0B99A197F6C1}"/>
                    </a:ext>
                  </a:extLst>
                </p14:cNvPr>
                <p14:cNvContentPartPr/>
                <p14:nvPr/>
              </p14:nvContentPartPr>
              <p14:xfrm>
                <a:off x="7079116" y="6550882"/>
                <a:ext cx="221760" cy="213120"/>
              </p14:xfrm>
            </p:contentPart>
          </mc:Choice>
          <mc:Fallback xmlns="">
            <p:pic>
              <p:nvPicPr>
                <p:cNvPr id="166" name="Ink 165">
                  <a:extLst>
                    <a:ext uri="{FF2B5EF4-FFF2-40B4-BE49-F238E27FC236}">
                      <a16:creationId xmlns:a16="http://schemas.microsoft.com/office/drawing/2014/main" id="{556EE9F1-020E-70DA-D871-0B99A197F6C1}"/>
                    </a:ext>
                  </a:extLst>
                </p:cNvPr>
                <p:cNvPicPr/>
                <p:nvPr/>
              </p:nvPicPr>
              <p:blipFill>
                <a:blip r:embed="rId34"/>
                <a:stretch>
                  <a:fillRect/>
                </a:stretch>
              </p:blipFill>
              <p:spPr>
                <a:xfrm>
                  <a:off x="7061116" y="6533242"/>
                  <a:ext cx="2574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7" name="Ink 166">
                  <a:extLst>
                    <a:ext uri="{FF2B5EF4-FFF2-40B4-BE49-F238E27FC236}">
                      <a16:creationId xmlns:a16="http://schemas.microsoft.com/office/drawing/2014/main" id="{9306B4DB-89FA-F4C1-B402-2707D6424A04}"/>
                    </a:ext>
                  </a:extLst>
                </p14:cNvPr>
                <p14:cNvContentPartPr/>
                <p14:nvPr/>
              </p14:nvContentPartPr>
              <p14:xfrm>
                <a:off x="7079116" y="6562042"/>
                <a:ext cx="183240" cy="224640"/>
              </p14:xfrm>
            </p:contentPart>
          </mc:Choice>
          <mc:Fallback xmlns="">
            <p:pic>
              <p:nvPicPr>
                <p:cNvPr id="167" name="Ink 166">
                  <a:extLst>
                    <a:ext uri="{FF2B5EF4-FFF2-40B4-BE49-F238E27FC236}">
                      <a16:creationId xmlns:a16="http://schemas.microsoft.com/office/drawing/2014/main" id="{9306B4DB-89FA-F4C1-B402-2707D6424A04}"/>
                    </a:ext>
                  </a:extLst>
                </p:cNvPr>
                <p:cNvPicPr/>
                <p:nvPr/>
              </p:nvPicPr>
              <p:blipFill>
                <a:blip r:embed="rId36"/>
                <a:stretch>
                  <a:fillRect/>
                </a:stretch>
              </p:blipFill>
              <p:spPr>
                <a:xfrm>
                  <a:off x="7061476" y="6544042"/>
                  <a:ext cx="218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8" name="Ink 167">
                  <a:extLst>
                    <a:ext uri="{FF2B5EF4-FFF2-40B4-BE49-F238E27FC236}">
                      <a16:creationId xmlns:a16="http://schemas.microsoft.com/office/drawing/2014/main" id="{7B9CCC3D-4350-74C6-AC1B-554D5677F774}"/>
                    </a:ext>
                  </a:extLst>
                </p14:cNvPr>
                <p14:cNvContentPartPr/>
                <p14:nvPr/>
              </p14:nvContentPartPr>
              <p14:xfrm>
                <a:off x="7428676" y="6456562"/>
                <a:ext cx="71280" cy="340560"/>
              </p14:xfrm>
            </p:contentPart>
          </mc:Choice>
          <mc:Fallback xmlns="">
            <p:pic>
              <p:nvPicPr>
                <p:cNvPr id="168" name="Ink 167">
                  <a:extLst>
                    <a:ext uri="{FF2B5EF4-FFF2-40B4-BE49-F238E27FC236}">
                      <a16:creationId xmlns:a16="http://schemas.microsoft.com/office/drawing/2014/main" id="{7B9CCC3D-4350-74C6-AC1B-554D5677F774}"/>
                    </a:ext>
                  </a:extLst>
                </p:cNvPr>
                <p:cNvPicPr/>
                <p:nvPr/>
              </p:nvPicPr>
              <p:blipFill>
                <a:blip r:embed="rId38"/>
                <a:stretch>
                  <a:fillRect/>
                </a:stretch>
              </p:blipFill>
              <p:spPr>
                <a:xfrm>
                  <a:off x="7410676" y="6438562"/>
                  <a:ext cx="1069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9" name="Ink 168">
                  <a:extLst>
                    <a:ext uri="{FF2B5EF4-FFF2-40B4-BE49-F238E27FC236}">
                      <a16:creationId xmlns:a16="http://schemas.microsoft.com/office/drawing/2014/main" id="{F4ED5E57-5522-DBBE-4D5D-F907A570CB3C}"/>
                    </a:ext>
                  </a:extLst>
                </p14:cNvPr>
                <p14:cNvContentPartPr/>
                <p14:nvPr/>
              </p14:nvContentPartPr>
              <p14:xfrm>
                <a:off x="7324996" y="6620362"/>
                <a:ext cx="207720" cy="19800"/>
              </p14:xfrm>
            </p:contentPart>
          </mc:Choice>
          <mc:Fallback xmlns="">
            <p:pic>
              <p:nvPicPr>
                <p:cNvPr id="169" name="Ink 168">
                  <a:extLst>
                    <a:ext uri="{FF2B5EF4-FFF2-40B4-BE49-F238E27FC236}">
                      <a16:creationId xmlns:a16="http://schemas.microsoft.com/office/drawing/2014/main" id="{F4ED5E57-5522-DBBE-4D5D-F907A570CB3C}"/>
                    </a:ext>
                  </a:extLst>
                </p:cNvPr>
                <p:cNvPicPr/>
                <p:nvPr/>
              </p:nvPicPr>
              <p:blipFill>
                <a:blip r:embed="rId40"/>
                <a:stretch>
                  <a:fillRect/>
                </a:stretch>
              </p:blipFill>
              <p:spPr>
                <a:xfrm>
                  <a:off x="7307356" y="6602722"/>
                  <a:ext cx="243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1" name="Ink 170">
                  <a:extLst>
                    <a:ext uri="{FF2B5EF4-FFF2-40B4-BE49-F238E27FC236}">
                      <a16:creationId xmlns:a16="http://schemas.microsoft.com/office/drawing/2014/main" id="{4E00078B-3E87-9F00-9E61-BDFC362EA611}"/>
                    </a:ext>
                  </a:extLst>
                </p14:cNvPr>
                <p14:cNvContentPartPr/>
                <p14:nvPr/>
              </p14:nvContentPartPr>
              <p14:xfrm>
                <a:off x="7710916" y="6401842"/>
                <a:ext cx="252720" cy="369720"/>
              </p14:xfrm>
            </p:contentPart>
          </mc:Choice>
          <mc:Fallback xmlns="">
            <p:pic>
              <p:nvPicPr>
                <p:cNvPr id="171" name="Ink 170">
                  <a:extLst>
                    <a:ext uri="{FF2B5EF4-FFF2-40B4-BE49-F238E27FC236}">
                      <a16:creationId xmlns:a16="http://schemas.microsoft.com/office/drawing/2014/main" id="{4E00078B-3E87-9F00-9E61-BDFC362EA611}"/>
                    </a:ext>
                  </a:extLst>
                </p:cNvPr>
                <p:cNvPicPr/>
                <p:nvPr/>
              </p:nvPicPr>
              <p:blipFill>
                <a:blip r:embed="rId42"/>
                <a:stretch>
                  <a:fillRect/>
                </a:stretch>
              </p:blipFill>
              <p:spPr>
                <a:xfrm>
                  <a:off x="7693276" y="6383842"/>
                  <a:ext cx="288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2" name="Ink 171">
                  <a:extLst>
                    <a:ext uri="{FF2B5EF4-FFF2-40B4-BE49-F238E27FC236}">
                      <a16:creationId xmlns:a16="http://schemas.microsoft.com/office/drawing/2014/main" id="{01A425DB-2287-F125-1D7F-2E020A724BF8}"/>
                    </a:ext>
                  </a:extLst>
                </p14:cNvPr>
                <p14:cNvContentPartPr/>
                <p14:nvPr/>
              </p14:nvContentPartPr>
              <p14:xfrm>
                <a:off x="7934836" y="6581122"/>
                <a:ext cx="164520" cy="184680"/>
              </p14:xfrm>
            </p:contentPart>
          </mc:Choice>
          <mc:Fallback xmlns="">
            <p:pic>
              <p:nvPicPr>
                <p:cNvPr id="172" name="Ink 171">
                  <a:extLst>
                    <a:ext uri="{FF2B5EF4-FFF2-40B4-BE49-F238E27FC236}">
                      <a16:creationId xmlns:a16="http://schemas.microsoft.com/office/drawing/2014/main" id="{01A425DB-2287-F125-1D7F-2E020A724BF8}"/>
                    </a:ext>
                  </a:extLst>
                </p:cNvPr>
                <p:cNvPicPr/>
                <p:nvPr/>
              </p:nvPicPr>
              <p:blipFill>
                <a:blip r:embed="rId44"/>
                <a:stretch>
                  <a:fillRect/>
                </a:stretch>
              </p:blipFill>
              <p:spPr>
                <a:xfrm>
                  <a:off x="7917196" y="6563122"/>
                  <a:ext cx="2001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3" name="Ink 172">
                  <a:extLst>
                    <a:ext uri="{FF2B5EF4-FFF2-40B4-BE49-F238E27FC236}">
                      <a16:creationId xmlns:a16="http://schemas.microsoft.com/office/drawing/2014/main" id="{9527203D-E6E6-7F73-57CA-4A004339A538}"/>
                    </a:ext>
                  </a:extLst>
                </p14:cNvPr>
                <p14:cNvContentPartPr/>
                <p14:nvPr/>
              </p14:nvContentPartPr>
              <p14:xfrm>
                <a:off x="8137156" y="6614602"/>
                <a:ext cx="183960" cy="167400"/>
              </p14:xfrm>
            </p:contentPart>
          </mc:Choice>
          <mc:Fallback xmlns="">
            <p:pic>
              <p:nvPicPr>
                <p:cNvPr id="173" name="Ink 172">
                  <a:extLst>
                    <a:ext uri="{FF2B5EF4-FFF2-40B4-BE49-F238E27FC236}">
                      <a16:creationId xmlns:a16="http://schemas.microsoft.com/office/drawing/2014/main" id="{9527203D-E6E6-7F73-57CA-4A004339A538}"/>
                    </a:ext>
                  </a:extLst>
                </p:cNvPr>
                <p:cNvPicPr/>
                <p:nvPr/>
              </p:nvPicPr>
              <p:blipFill>
                <a:blip r:embed="rId46"/>
                <a:stretch>
                  <a:fillRect/>
                </a:stretch>
              </p:blipFill>
              <p:spPr>
                <a:xfrm>
                  <a:off x="8119516" y="6596602"/>
                  <a:ext cx="2196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4" name="Ink 173">
                  <a:extLst>
                    <a:ext uri="{FF2B5EF4-FFF2-40B4-BE49-F238E27FC236}">
                      <a16:creationId xmlns:a16="http://schemas.microsoft.com/office/drawing/2014/main" id="{5D1E4674-EC94-A800-CE76-132C7EF8D06B}"/>
                    </a:ext>
                  </a:extLst>
                </p14:cNvPr>
                <p14:cNvContentPartPr/>
                <p14:nvPr/>
              </p14:nvContentPartPr>
              <p14:xfrm>
                <a:off x="8403916" y="6451162"/>
                <a:ext cx="29520" cy="351000"/>
              </p14:xfrm>
            </p:contentPart>
          </mc:Choice>
          <mc:Fallback xmlns="">
            <p:pic>
              <p:nvPicPr>
                <p:cNvPr id="174" name="Ink 173">
                  <a:extLst>
                    <a:ext uri="{FF2B5EF4-FFF2-40B4-BE49-F238E27FC236}">
                      <a16:creationId xmlns:a16="http://schemas.microsoft.com/office/drawing/2014/main" id="{5D1E4674-EC94-A800-CE76-132C7EF8D06B}"/>
                    </a:ext>
                  </a:extLst>
                </p:cNvPr>
                <p:cNvPicPr/>
                <p:nvPr/>
              </p:nvPicPr>
              <p:blipFill>
                <a:blip r:embed="rId48"/>
                <a:stretch>
                  <a:fillRect/>
                </a:stretch>
              </p:blipFill>
              <p:spPr>
                <a:xfrm>
                  <a:off x="8386276" y="6433522"/>
                  <a:ext cx="651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5" name="Ink 174">
                  <a:extLst>
                    <a:ext uri="{FF2B5EF4-FFF2-40B4-BE49-F238E27FC236}">
                      <a16:creationId xmlns:a16="http://schemas.microsoft.com/office/drawing/2014/main" id="{9AA2F722-40BB-29AF-DC34-26FB15D49922}"/>
                    </a:ext>
                  </a:extLst>
                </p14:cNvPr>
                <p14:cNvContentPartPr/>
                <p14:nvPr/>
              </p14:nvContentPartPr>
              <p14:xfrm>
                <a:off x="8395276" y="6537562"/>
                <a:ext cx="253080" cy="298800"/>
              </p14:xfrm>
            </p:contentPart>
          </mc:Choice>
          <mc:Fallback xmlns="">
            <p:pic>
              <p:nvPicPr>
                <p:cNvPr id="175" name="Ink 174">
                  <a:extLst>
                    <a:ext uri="{FF2B5EF4-FFF2-40B4-BE49-F238E27FC236}">
                      <a16:creationId xmlns:a16="http://schemas.microsoft.com/office/drawing/2014/main" id="{9AA2F722-40BB-29AF-DC34-26FB15D49922}"/>
                    </a:ext>
                  </a:extLst>
                </p:cNvPr>
                <p:cNvPicPr/>
                <p:nvPr/>
              </p:nvPicPr>
              <p:blipFill>
                <a:blip r:embed="rId50"/>
                <a:stretch>
                  <a:fillRect/>
                </a:stretch>
              </p:blipFill>
              <p:spPr>
                <a:xfrm>
                  <a:off x="8377636" y="6519922"/>
                  <a:ext cx="288720" cy="334440"/>
                </a:xfrm>
                <a:prstGeom prst="rect">
                  <a:avLst/>
                </a:prstGeom>
              </p:spPr>
            </p:pic>
          </mc:Fallback>
        </mc:AlternateContent>
      </p:grpSp>
      <p:grpSp>
        <p:nvGrpSpPr>
          <p:cNvPr id="179" name="Group 178">
            <a:extLst>
              <a:ext uri="{FF2B5EF4-FFF2-40B4-BE49-F238E27FC236}">
                <a16:creationId xmlns:a16="http://schemas.microsoft.com/office/drawing/2014/main" id="{AFC33BE1-D2DF-F160-7C20-BB09C7F1B8F0}"/>
              </a:ext>
            </a:extLst>
          </p:cNvPr>
          <p:cNvGrpSpPr/>
          <p:nvPr/>
        </p:nvGrpSpPr>
        <p:grpSpPr>
          <a:xfrm>
            <a:off x="9196480" y="5652280"/>
            <a:ext cx="420840" cy="238680"/>
            <a:chOff x="9196480" y="5652280"/>
            <a:chExt cx="420840" cy="238680"/>
          </a:xfrm>
        </p:grpSpPr>
        <mc:AlternateContent xmlns:mc="http://schemas.openxmlformats.org/markup-compatibility/2006" xmlns:p14="http://schemas.microsoft.com/office/powerpoint/2010/main">
          <mc:Choice Requires="p14">
            <p:contentPart p14:bwMode="auto" r:id="rId51">
              <p14:nvContentPartPr>
                <p14:cNvPr id="177" name="Ink 176">
                  <a:extLst>
                    <a:ext uri="{FF2B5EF4-FFF2-40B4-BE49-F238E27FC236}">
                      <a16:creationId xmlns:a16="http://schemas.microsoft.com/office/drawing/2014/main" id="{2DAA5B67-59CC-366A-5CC8-E50B42930792}"/>
                    </a:ext>
                  </a:extLst>
                </p14:cNvPr>
                <p14:cNvContentPartPr/>
                <p14:nvPr/>
              </p14:nvContentPartPr>
              <p14:xfrm>
                <a:off x="9196480" y="5652280"/>
                <a:ext cx="196200" cy="233640"/>
              </p14:xfrm>
            </p:contentPart>
          </mc:Choice>
          <mc:Fallback xmlns="">
            <p:pic>
              <p:nvPicPr>
                <p:cNvPr id="177" name="Ink 176">
                  <a:extLst>
                    <a:ext uri="{FF2B5EF4-FFF2-40B4-BE49-F238E27FC236}">
                      <a16:creationId xmlns:a16="http://schemas.microsoft.com/office/drawing/2014/main" id="{2DAA5B67-59CC-366A-5CC8-E50B42930792}"/>
                    </a:ext>
                  </a:extLst>
                </p:cNvPr>
                <p:cNvPicPr/>
                <p:nvPr/>
              </p:nvPicPr>
              <p:blipFill>
                <a:blip r:embed="rId52"/>
                <a:stretch>
                  <a:fillRect/>
                </a:stretch>
              </p:blipFill>
              <p:spPr>
                <a:xfrm>
                  <a:off x="9178480" y="5634280"/>
                  <a:ext cx="2318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78" name="Ink 177">
                  <a:extLst>
                    <a:ext uri="{FF2B5EF4-FFF2-40B4-BE49-F238E27FC236}">
                      <a16:creationId xmlns:a16="http://schemas.microsoft.com/office/drawing/2014/main" id="{207CD96E-B860-FC55-30EC-164402F5D2B8}"/>
                    </a:ext>
                  </a:extLst>
                </p14:cNvPr>
                <p14:cNvContentPartPr/>
                <p14:nvPr/>
              </p14:nvContentPartPr>
              <p14:xfrm>
                <a:off x="9407440" y="5658040"/>
                <a:ext cx="209880" cy="232920"/>
              </p14:xfrm>
            </p:contentPart>
          </mc:Choice>
          <mc:Fallback xmlns="">
            <p:pic>
              <p:nvPicPr>
                <p:cNvPr id="178" name="Ink 177">
                  <a:extLst>
                    <a:ext uri="{FF2B5EF4-FFF2-40B4-BE49-F238E27FC236}">
                      <a16:creationId xmlns:a16="http://schemas.microsoft.com/office/drawing/2014/main" id="{207CD96E-B860-FC55-30EC-164402F5D2B8}"/>
                    </a:ext>
                  </a:extLst>
                </p:cNvPr>
                <p:cNvPicPr/>
                <p:nvPr/>
              </p:nvPicPr>
              <p:blipFill>
                <a:blip r:embed="rId54"/>
                <a:stretch>
                  <a:fillRect/>
                </a:stretch>
              </p:blipFill>
              <p:spPr>
                <a:xfrm>
                  <a:off x="9389800" y="5640400"/>
                  <a:ext cx="245520" cy="268560"/>
                </a:xfrm>
                <a:prstGeom prst="rect">
                  <a:avLst/>
                </a:prstGeom>
              </p:spPr>
            </p:pic>
          </mc:Fallback>
        </mc:AlternateContent>
      </p:grpSp>
      <p:grpSp>
        <p:nvGrpSpPr>
          <p:cNvPr id="182" name="Group 181">
            <a:extLst>
              <a:ext uri="{FF2B5EF4-FFF2-40B4-BE49-F238E27FC236}">
                <a16:creationId xmlns:a16="http://schemas.microsoft.com/office/drawing/2014/main" id="{FBB8BD63-B38A-F0EE-43C4-C63805EFD869}"/>
              </a:ext>
            </a:extLst>
          </p:cNvPr>
          <p:cNvGrpSpPr/>
          <p:nvPr/>
        </p:nvGrpSpPr>
        <p:grpSpPr>
          <a:xfrm>
            <a:off x="7563880" y="4755160"/>
            <a:ext cx="480960" cy="277920"/>
            <a:chOff x="7563880" y="4755160"/>
            <a:chExt cx="480960" cy="277920"/>
          </a:xfrm>
        </p:grpSpPr>
        <mc:AlternateContent xmlns:mc="http://schemas.openxmlformats.org/markup-compatibility/2006" xmlns:p14="http://schemas.microsoft.com/office/powerpoint/2010/main">
          <mc:Choice Requires="p14">
            <p:contentPart p14:bwMode="auto" r:id="rId55">
              <p14:nvContentPartPr>
                <p14:cNvPr id="180" name="Ink 179">
                  <a:extLst>
                    <a:ext uri="{FF2B5EF4-FFF2-40B4-BE49-F238E27FC236}">
                      <a16:creationId xmlns:a16="http://schemas.microsoft.com/office/drawing/2014/main" id="{6CE3A190-851A-6237-4F54-3A290ECF5F47}"/>
                    </a:ext>
                  </a:extLst>
                </p14:cNvPr>
                <p14:cNvContentPartPr/>
                <p14:nvPr/>
              </p14:nvContentPartPr>
              <p14:xfrm>
                <a:off x="7563880" y="4755160"/>
                <a:ext cx="214920" cy="277920"/>
              </p14:xfrm>
            </p:contentPart>
          </mc:Choice>
          <mc:Fallback xmlns="">
            <p:pic>
              <p:nvPicPr>
                <p:cNvPr id="180" name="Ink 179">
                  <a:extLst>
                    <a:ext uri="{FF2B5EF4-FFF2-40B4-BE49-F238E27FC236}">
                      <a16:creationId xmlns:a16="http://schemas.microsoft.com/office/drawing/2014/main" id="{6CE3A190-851A-6237-4F54-3A290ECF5F47}"/>
                    </a:ext>
                  </a:extLst>
                </p:cNvPr>
                <p:cNvPicPr/>
                <p:nvPr/>
              </p:nvPicPr>
              <p:blipFill>
                <a:blip r:embed="rId56"/>
                <a:stretch>
                  <a:fillRect/>
                </a:stretch>
              </p:blipFill>
              <p:spPr>
                <a:xfrm>
                  <a:off x="7545880" y="4737520"/>
                  <a:ext cx="2505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81" name="Ink 180">
                  <a:extLst>
                    <a:ext uri="{FF2B5EF4-FFF2-40B4-BE49-F238E27FC236}">
                      <a16:creationId xmlns:a16="http://schemas.microsoft.com/office/drawing/2014/main" id="{DB61AB72-C24F-B2DB-FABD-524DA5E6BA12}"/>
                    </a:ext>
                  </a:extLst>
                </p14:cNvPr>
                <p14:cNvContentPartPr/>
                <p14:nvPr/>
              </p14:nvContentPartPr>
              <p14:xfrm>
                <a:off x="7842160" y="4807720"/>
                <a:ext cx="202680" cy="196920"/>
              </p14:xfrm>
            </p:contentPart>
          </mc:Choice>
          <mc:Fallback xmlns="">
            <p:pic>
              <p:nvPicPr>
                <p:cNvPr id="181" name="Ink 180">
                  <a:extLst>
                    <a:ext uri="{FF2B5EF4-FFF2-40B4-BE49-F238E27FC236}">
                      <a16:creationId xmlns:a16="http://schemas.microsoft.com/office/drawing/2014/main" id="{DB61AB72-C24F-B2DB-FABD-524DA5E6BA12}"/>
                    </a:ext>
                  </a:extLst>
                </p:cNvPr>
                <p:cNvPicPr/>
                <p:nvPr/>
              </p:nvPicPr>
              <p:blipFill>
                <a:blip r:embed="rId58"/>
                <a:stretch>
                  <a:fillRect/>
                </a:stretch>
              </p:blipFill>
              <p:spPr>
                <a:xfrm>
                  <a:off x="7824520" y="4790080"/>
                  <a:ext cx="238320" cy="232560"/>
                </a:xfrm>
                <a:prstGeom prst="rect">
                  <a:avLst/>
                </a:prstGeom>
              </p:spPr>
            </p:pic>
          </mc:Fallback>
        </mc:AlternateContent>
      </p:grpSp>
      <p:grpSp>
        <p:nvGrpSpPr>
          <p:cNvPr id="185" name="Group 184">
            <a:extLst>
              <a:ext uri="{FF2B5EF4-FFF2-40B4-BE49-F238E27FC236}">
                <a16:creationId xmlns:a16="http://schemas.microsoft.com/office/drawing/2014/main" id="{015CA9AF-4D15-27CB-831C-52090BF5D06D}"/>
              </a:ext>
            </a:extLst>
          </p:cNvPr>
          <p:cNvGrpSpPr/>
          <p:nvPr/>
        </p:nvGrpSpPr>
        <p:grpSpPr>
          <a:xfrm>
            <a:off x="9600400" y="4697920"/>
            <a:ext cx="303480" cy="235080"/>
            <a:chOff x="9600400" y="4697920"/>
            <a:chExt cx="303480" cy="235080"/>
          </a:xfrm>
        </p:grpSpPr>
        <mc:AlternateContent xmlns:mc="http://schemas.openxmlformats.org/markup-compatibility/2006" xmlns:p14="http://schemas.microsoft.com/office/powerpoint/2010/main">
          <mc:Choice Requires="p14">
            <p:contentPart p14:bwMode="auto" r:id="rId59">
              <p14:nvContentPartPr>
                <p14:cNvPr id="183" name="Ink 182">
                  <a:extLst>
                    <a:ext uri="{FF2B5EF4-FFF2-40B4-BE49-F238E27FC236}">
                      <a16:creationId xmlns:a16="http://schemas.microsoft.com/office/drawing/2014/main" id="{39F9D9E3-F92B-8337-BA8A-F9C059D068B9}"/>
                    </a:ext>
                  </a:extLst>
                </p14:cNvPr>
                <p14:cNvContentPartPr/>
                <p14:nvPr/>
              </p14:nvContentPartPr>
              <p14:xfrm>
                <a:off x="9600400" y="4697920"/>
                <a:ext cx="154440" cy="204840"/>
              </p14:xfrm>
            </p:contentPart>
          </mc:Choice>
          <mc:Fallback xmlns="">
            <p:pic>
              <p:nvPicPr>
                <p:cNvPr id="183" name="Ink 182">
                  <a:extLst>
                    <a:ext uri="{FF2B5EF4-FFF2-40B4-BE49-F238E27FC236}">
                      <a16:creationId xmlns:a16="http://schemas.microsoft.com/office/drawing/2014/main" id="{39F9D9E3-F92B-8337-BA8A-F9C059D068B9}"/>
                    </a:ext>
                  </a:extLst>
                </p:cNvPr>
                <p:cNvPicPr/>
                <p:nvPr/>
              </p:nvPicPr>
              <p:blipFill>
                <a:blip r:embed="rId60"/>
                <a:stretch>
                  <a:fillRect/>
                </a:stretch>
              </p:blipFill>
              <p:spPr>
                <a:xfrm>
                  <a:off x="9582400" y="4679920"/>
                  <a:ext cx="190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84" name="Ink 183">
                  <a:extLst>
                    <a:ext uri="{FF2B5EF4-FFF2-40B4-BE49-F238E27FC236}">
                      <a16:creationId xmlns:a16="http://schemas.microsoft.com/office/drawing/2014/main" id="{611A0225-8002-16F8-3FAB-6ACC17474474}"/>
                    </a:ext>
                  </a:extLst>
                </p14:cNvPr>
                <p14:cNvContentPartPr/>
                <p14:nvPr/>
              </p14:nvContentPartPr>
              <p14:xfrm>
                <a:off x="9799120" y="4736440"/>
                <a:ext cx="104760" cy="196560"/>
              </p14:xfrm>
            </p:contentPart>
          </mc:Choice>
          <mc:Fallback xmlns="">
            <p:pic>
              <p:nvPicPr>
                <p:cNvPr id="184" name="Ink 183">
                  <a:extLst>
                    <a:ext uri="{FF2B5EF4-FFF2-40B4-BE49-F238E27FC236}">
                      <a16:creationId xmlns:a16="http://schemas.microsoft.com/office/drawing/2014/main" id="{611A0225-8002-16F8-3FAB-6ACC17474474}"/>
                    </a:ext>
                  </a:extLst>
                </p:cNvPr>
                <p:cNvPicPr/>
                <p:nvPr/>
              </p:nvPicPr>
              <p:blipFill>
                <a:blip r:embed="rId62"/>
                <a:stretch>
                  <a:fillRect/>
                </a:stretch>
              </p:blipFill>
              <p:spPr>
                <a:xfrm>
                  <a:off x="9781480" y="4718800"/>
                  <a:ext cx="140400" cy="232200"/>
                </a:xfrm>
                <a:prstGeom prst="rect">
                  <a:avLst/>
                </a:prstGeom>
              </p:spPr>
            </p:pic>
          </mc:Fallback>
        </mc:AlternateContent>
      </p:grpSp>
      <p:grpSp>
        <p:nvGrpSpPr>
          <p:cNvPr id="198" name="Group 197">
            <a:extLst>
              <a:ext uri="{FF2B5EF4-FFF2-40B4-BE49-F238E27FC236}">
                <a16:creationId xmlns:a16="http://schemas.microsoft.com/office/drawing/2014/main" id="{EF217C6B-F377-C697-E7B6-97449F9CE2A5}"/>
              </a:ext>
            </a:extLst>
          </p:cNvPr>
          <p:cNvGrpSpPr/>
          <p:nvPr/>
        </p:nvGrpSpPr>
        <p:grpSpPr>
          <a:xfrm>
            <a:off x="10763560" y="5429080"/>
            <a:ext cx="207360" cy="175320"/>
            <a:chOff x="10763560" y="5429080"/>
            <a:chExt cx="207360" cy="175320"/>
          </a:xfrm>
        </p:grpSpPr>
        <mc:AlternateContent xmlns:mc="http://schemas.openxmlformats.org/markup-compatibility/2006" xmlns:p14="http://schemas.microsoft.com/office/powerpoint/2010/main">
          <mc:Choice Requires="p14">
            <p:contentPart p14:bwMode="auto" r:id="rId63">
              <p14:nvContentPartPr>
                <p14:cNvPr id="195" name="Ink 194">
                  <a:extLst>
                    <a:ext uri="{FF2B5EF4-FFF2-40B4-BE49-F238E27FC236}">
                      <a16:creationId xmlns:a16="http://schemas.microsoft.com/office/drawing/2014/main" id="{EC76504D-3DCA-8EE3-C68D-A1D838864230}"/>
                    </a:ext>
                  </a:extLst>
                </p14:cNvPr>
                <p14:cNvContentPartPr/>
                <p14:nvPr/>
              </p14:nvContentPartPr>
              <p14:xfrm>
                <a:off x="10763560" y="5429080"/>
                <a:ext cx="80280" cy="156600"/>
              </p14:xfrm>
            </p:contentPart>
          </mc:Choice>
          <mc:Fallback xmlns="">
            <p:pic>
              <p:nvPicPr>
                <p:cNvPr id="195" name="Ink 194">
                  <a:extLst>
                    <a:ext uri="{FF2B5EF4-FFF2-40B4-BE49-F238E27FC236}">
                      <a16:creationId xmlns:a16="http://schemas.microsoft.com/office/drawing/2014/main" id="{EC76504D-3DCA-8EE3-C68D-A1D838864230}"/>
                    </a:ext>
                  </a:extLst>
                </p:cNvPr>
                <p:cNvPicPr/>
                <p:nvPr/>
              </p:nvPicPr>
              <p:blipFill>
                <a:blip r:embed="rId64"/>
                <a:stretch>
                  <a:fillRect/>
                </a:stretch>
              </p:blipFill>
              <p:spPr>
                <a:xfrm>
                  <a:off x="10745560" y="5411440"/>
                  <a:ext cx="115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6" name="Ink 195">
                  <a:extLst>
                    <a:ext uri="{FF2B5EF4-FFF2-40B4-BE49-F238E27FC236}">
                      <a16:creationId xmlns:a16="http://schemas.microsoft.com/office/drawing/2014/main" id="{751AB4BC-658E-2683-1C23-B97D48F01BC2}"/>
                    </a:ext>
                  </a:extLst>
                </p14:cNvPr>
                <p14:cNvContentPartPr/>
                <p14:nvPr/>
              </p14:nvContentPartPr>
              <p14:xfrm>
                <a:off x="10781920" y="5438800"/>
                <a:ext cx="68400" cy="25200"/>
              </p14:xfrm>
            </p:contentPart>
          </mc:Choice>
          <mc:Fallback xmlns="">
            <p:pic>
              <p:nvPicPr>
                <p:cNvPr id="196" name="Ink 195">
                  <a:extLst>
                    <a:ext uri="{FF2B5EF4-FFF2-40B4-BE49-F238E27FC236}">
                      <a16:creationId xmlns:a16="http://schemas.microsoft.com/office/drawing/2014/main" id="{751AB4BC-658E-2683-1C23-B97D48F01BC2}"/>
                    </a:ext>
                  </a:extLst>
                </p:cNvPr>
                <p:cNvPicPr/>
                <p:nvPr/>
              </p:nvPicPr>
              <p:blipFill>
                <a:blip r:embed="rId66"/>
                <a:stretch>
                  <a:fillRect/>
                </a:stretch>
              </p:blipFill>
              <p:spPr>
                <a:xfrm>
                  <a:off x="10763920" y="5421160"/>
                  <a:ext cx="1040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7" name="Ink 196">
                  <a:extLst>
                    <a:ext uri="{FF2B5EF4-FFF2-40B4-BE49-F238E27FC236}">
                      <a16:creationId xmlns:a16="http://schemas.microsoft.com/office/drawing/2014/main" id="{7AF7A5E1-5B0B-5ED5-EDD3-7FA9D48D7BAB}"/>
                    </a:ext>
                  </a:extLst>
                </p14:cNvPr>
                <p14:cNvContentPartPr/>
                <p14:nvPr/>
              </p14:nvContentPartPr>
              <p14:xfrm>
                <a:off x="10880200" y="5461120"/>
                <a:ext cx="90720" cy="143280"/>
              </p14:xfrm>
            </p:contentPart>
          </mc:Choice>
          <mc:Fallback xmlns="">
            <p:pic>
              <p:nvPicPr>
                <p:cNvPr id="197" name="Ink 196">
                  <a:extLst>
                    <a:ext uri="{FF2B5EF4-FFF2-40B4-BE49-F238E27FC236}">
                      <a16:creationId xmlns:a16="http://schemas.microsoft.com/office/drawing/2014/main" id="{7AF7A5E1-5B0B-5ED5-EDD3-7FA9D48D7BAB}"/>
                    </a:ext>
                  </a:extLst>
                </p:cNvPr>
                <p:cNvPicPr/>
                <p:nvPr/>
              </p:nvPicPr>
              <p:blipFill>
                <a:blip r:embed="rId68"/>
                <a:stretch>
                  <a:fillRect/>
                </a:stretch>
              </p:blipFill>
              <p:spPr>
                <a:xfrm>
                  <a:off x="10862200" y="5443480"/>
                  <a:ext cx="126360" cy="178920"/>
                </a:xfrm>
                <a:prstGeom prst="rect">
                  <a:avLst/>
                </a:prstGeom>
              </p:spPr>
            </p:pic>
          </mc:Fallback>
        </mc:AlternateContent>
      </p:grpSp>
      <p:grpSp>
        <p:nvGrpSpPr>
          <p:cNvPr id="204" name="Group 203">
            <a:extLst>
              <a:ext uri="{FF2B5EF4-FFF2-40B4-BE49-F238E27FC236}">
                <a16:creationId xmlns:a16="http://schemas.microsoft.com/office/drawing/2014/main" id="{57FB4B52-02E5-8E6D-61E5-BEAC0F31C622}"/>
              </a:ext>
            </a:extLst>
          </p:cNvPr>
          <p:cNvGrpSpPr/>
          <p:nvPr/>
        </p:nvGrpSpPr>
        <p:grpSpPr>
          <a:xfrm>
            <a:off x="10586440" y="5991040"/>
            <a:ext cx="207720" cy="199440"/>
            <a:chOff x="10586440" y="5991040"/>
            <a:chExt cx="207720" cy="199440"/>
          </a:xfrm>
        </p:grpSpPr>
        <mc:AlternateContent xmlns:mc="http://schemas.openxmlformats.org/markup-compatibility/2006" xmlns:p14="http://schemas.microsoft.com/office/powerpoint/2010/main">
          <mc:Choice Requires="p14">
            <p:contentPart p14:bwMode="auto" r:id="rId69">
              <p14:nvContentPartPr>
                <p14:cNvPr id="199" name="Ink 198">
                  <a:extLst>
                    <a:ext uri="{FF2B5EF4-FFF2-40B4-BE49-F238E27FC236}">
                      <a16:creationId xmlns:a16="http://schemas.microsoft.com/office/drawing/2014/main" id="{B5EAB0AD-5063-F9F0-4F26-51768B306306}"/>
                    </a:ext>
                  </a:extLst>
                </p14:cNvPr>
                <p14:cNvContentPartPr/>
                <p14:nvPr/>
              </p14:nvContentPartPr>
              <p14:xfrm>
                <a:off x="10586440" y="5991040"/>
                <a:ext cx="111600" cy="134280"/>
              </p14:xfrm>
            </p:contentPart>
          </mc:Choice>
          <mc:Fallback xmlns="">
            <p:pic>
              <p:nvPicPr>
                <p:cNvPr id="199" name="Ink 198">
                  <a:extLst>
                    <a:ext uri="{FF2B5EF4-FFF2-40B4-BE49-F238E27FC236}">
                      <a16:creationId xmlns:a16="http://schemas.microsoft.com/office/drawing/2014/main" id="{B5EAB0AD-5063-F9F0-4F26-51768B306306}"/>
                    </a:ext>
                  </a:extLst>
                </p:cNvPr>
                <p:cNvPicPr/>
                <p:nvPr/>
              </p:nvPicPr>
              <p:blipFill>
                <a:blip r:embed="rId70"/>
                <a:stretch>
                  <a:fillRect/>
                </a:stretch>
              </p:blipFill>
              <p:spPr>
                <a:xfrm>
                  <a:off x="10568440" y="5973040"/>
                  <a:ext cx="147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0" name="Ink 199">
                  <a:extLst>
                    <a:ext uri="{FF2B5EF4-FFF2-40B4-BE49-F238E27FC236}">
                      <a16:creationId xmlns:a16="http://schemas.microsoft.com/office/drawing/2014/main" id="{9E7A842F-627F-225E-4348-6E1720F81737}"/>
                    </a:ext>
                  </a:extLst>
                </p14:cNvPr>
                <p14:cNvContentPartPr/>
                <p14:nvPr/>
              </p14:nvContentPartPr>
              <p14:xfrm>
                <a:off x="10698040" y="6029560"/>
                <a:ext cx="96120" cy="160920"/>
              </p14:xfrm>
            </p:contentPart>
          </mc:Choice>
          <mc:Fallback xmlns="">
            <p:pic>
              <p:nvPicPr>
                <p:cNvPr id="200" name="Ink 199">
                  <a:extLst>
                    <a:ext uri="{FF2B5EF4-FFF2-40B4-BE49-F238E27FC236}">
                      <a16:creationId xmlns:a16="http://schemas.microsoft.com/office/drawing/2014/main" id="{9E7A842F-627F-225E-4348-6E1720F81737}"/>
                    </a:ext>
                  </a:extLst>
                </p:cNvPr>
                <p:cNvPicPr/>
                <p:nvPr/>
              </p:nvPicPr>
              <p:blipFill>
                <a:blip r:embed="rId72"/>
                <a:stretch>
                  <a:fillRect/>
                </a:stretch>
              </p:blipFill>
              <p:spPr>
                <a:xfrm>
                  <a:off x="10680040" y="6011920"/>
                  <a:ext cx="131760" cy="196560"/>
                </a:xfrm>
                <a:prstGeom prst="rect">
                  <a:avLst/>
                </a:prstGeom>
              </p:spPr>
            </p:pic>
          </mc:Fallback>
        </mc:AlternateContent>
      </p:grpSp>
      <p:grpSp>
        <p:nvGrpSpPr>
          <p:cNvPr id="203" name="Group 202">
            <a:extLst>
              <a:ext uri="{FF2B5EF4-FFF2-40B4-BE49-F238E27FC236}">
                <a16:creationId xmlns:a16="http://schemas.microsoft.com/office/drawing/2014/main" id="{537C735C-9109-28EE-0143-109579908A89}"/>
              </a:ext>
            </a:extLst>
          </p:cNvPr>
          <p:cNvGrpSpPr/>
          <p:nvPr/>
        </p:nvGrpSpPr>
        <p:grpSpPr>
          <a:xfrm>
            <a:off x="10082440" y="6438880"/>
            <a:ext cx="215280" cy="164880"/>
            <a:chOff x="10082440" y="6438880"/>
            <a:chExt cx="215280" cy="164880"/>
          </a:xfrm>
        </p:grpSpPr>
        <mc:AlternateContent xmlns:mc="http://schemas.openxmlformats.org/markup-compatibility/2006" xmlns:p14="http://schemas.microsoft.com/office/powerpoint/2010/main">
          <mc:Choice Requires="p14">
            <p:contentPart p14:bwMode="auto" r:id="rId73">
              <p14:nvContentPartPr>
                <p14:cNvPr id="201" name="Ink 200">
                  <a:extLst>
                    <a:ext uri="{FF2B5EF4-FFF2-40B4-BE49-F238E27FC236}">
                      <a16:creationId xmlns:a16="http://schemas.microsoft.com/office/drawing/2014/main" id="{217D7833-8EDE-2B2D-678A-32B433FB8A92}"/>
                    </a:ext>
                  </a:extLst>
                </p14:cNvPr>
                <p14:cNvContentPartPr/>
                <p14:nvPr/>
              </p14:nvContentPartPr>
              <p14:xfrm>
                <a:off x="10082440" y="6438880"/>
                <a:ext cx="110520" cy="120960"/>
              </p14:xfrm>
            </p:contentPart>
          </mc:Choice>
          <mc:Fallback xmlns="">
            <p:pic>
              <p:nvPicPr>
                <p:cNvPr id="201" name="Ink 200">
                  <a:extLst>
                    <a:ext uri="{FF2B5EF4-FFF2-40B4-BE49-F238E27FC236}">
                      <a16:creationId xmlns:a16="http://schemas.microsoft.com/office/drawing/2014/main" id="{217D7833-8EDE-2B2D-678A-32B433FB8A92}"/>
                    </a:ext>
                  </a:extLst>
                </p:cNvPr>
                <p:cNvPicPr/>
                <p:nvPr/>
              </p:nvPicPr>
              <p:blipFill>
                <a:blip r:embed="rId74"/>
                <a:stretch>
                  <a:fillRect/>
                </a:stretch>
              </p:blipFill>
              <p:spPr>
                <a:xfrm>
                  <a:off x="10064800" y="6421240"/>
                  <a:ext cx="14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2" name="Ink 201">
                  <a:extLst>
                    <a:ext uri="{FF2B5EF4-FFF2-40B4-BE49-F238E27FC236}">
                      <a16:creationId xmlns:a16="http://schemas.microsoft.com/office/drawing/2014/main" id="{A68162B6-9BB6-76E4-2D6A-0D67E9558FEA}"/>
                    </a:ext>
                  </a:extLst>
                </p14:cNvPr>
                <p14:cNvContentPartPr/>
                <p14:nvPr/>
              </p14:nvContentPartPr>
              <p14:xfrm>
                <a:off x="10212400" y="6456160"/>
                <a:ext cx="85320" cy="147600"/>
              </p14:xfrm>
            </p:contentPart>
          </mc:Choice>
          <mc:Fallback xmlns="">
            <p:pic>
              <p:nvPicPr>
                <p:cNvPr id="202" name="Ink 201">
                  <a:extLst>
                    <a:ext uri="{FF2B5EF4-FFF2-40B4-BE49-F238E27FC236}">
                      <a16:creationId xmlns:a16="http://schemas.microsoft.com/office/drawing/2014/main" id="{A68162B6-9BB6-76E4-2D6A-0D67E9558FEA}"/>
                    </a:ext>
                  </a:extLst>
                </p:cNvPr>
                <p:cNvPicPr/>
                <p:nvPr/>
              </p:nvPicPr>
              <p:blipFill>
                <a:blip r:embed="rId76"/>
                <a:stretch>
                  <a:fillRect/>
                </a:stretch>
              </p:blipFill>
              <p:spPr>
                <a:xfrm>
                  <a:off x="10194400" y="6438160"/>
                  <a:ext cx="120960" cy="183240"/>
                </a:xfrm>
                <a:prstGeom prst="rect">
                  <a:avLst/>
                </a:prstGeom>
              </p:spPr>
            </p:pic>
          </mc:Fallback>
        </mc:AlternateContent>
      </p:grpSp>
      <p:grpSp>
        <p:nvGrpSpPr>
          <p:cNvPr id="207" name="Group 206">
            <a:extLst>
              <a:ext uri="{FF2B5EF4-FFF2-40B4-BE49-F238E27FC236}">
                <a16:creationId xmlns:a16="http://schemas.microsoft.com/office/drawing/2014/main" id="{71A9094F-5EE9-4CC8-B5EA-A7B40C7A968F}"/>
              </a:ext>
            </a:extLst>
          </p:cNvPr>
          <p:cNvGrpSpPr/>
          <p:nvPr/>
        </p:nvGrpSpPr>
        <p:grpSpPr>
          <a:xfrm>
            <a:off x="9186760" y="6588280"/>
            <a:ext cx="218160" cy="140400"/>
            <a:chOff x="9186760" y="6588280"/>
            <a:chExt cx="218160" cy="140400"/>
          </a:xfrm>
        </p:grpSpPr>
        <mc:AlternateContent xmlns:mc="http://schemas.openxmlformats.org/markup-compatibility/2006" xmlns:p14="http://schemas.microsoft.com/office/powerpoint/2010/main">
          <mc:Choice Requires="p14">
            <p:contentPart p14:bwMode="auto" r:id="rId77">
              <p14:nvContentPartPr>
                <p14:cNvPr id="205" name="Ink 204">
                  <a:extLst>
                    <a:ext uri="{FF2B5EF4-FFF2-40B4-BE49-F238E27FC236}">
                      <a16:creationId xmlns:a16="http://schemas.microsoft.com/office/drawing/2014/main" id="{2792E965-E626-522E-4521-39496172712B}"/>
                    </a:ext>
                  </a:extLst>
                </p14:cNvPr>
                <p14:cNvContentPartPr/>
                <p14:nvPr/>
              </p14:nvContentPartPr>
              <p14:xfrm>
                <a:off x="9186760" y="6588280"/>
                <a:ext cx="123480" cy="118080"/>
              </p14:xfrm>
            </p:contentPart>
          </mc:Choice>
          <mc:Fallback xmlns="">
            <p:pic>
              <p:nvPicPr>
                <p:cNvPr id="205" name="Ink 204">
                  <a:extLst>
                    <a:ext uri="{FF2B5EF4-FFF2-40B4-BE49-F238E27FC236}">
                      <a16:creationId xmlns:a16="http://schemas.microsoft.com/office/drawing/2014/main" id="{2792E965-E626-522E-4521-39496172712B}"/>
                    </a:ext>
                  </a:extLst>
                </p:cNvPr>
                <p:cNvPicPr/>
                <p:nvPr/>
              </p:nvPicPr>
              <p:blipFill>
                <a:blip r:embed="rId78"/>
                <a:stretch>
                  <a:fillRect/>
                </a:stretch>
              </p:blipFill>
              <p:spPr>
                <a:xfrm>
                  <a:off x="9169120" y="6570280"/>
                  <a:ext cx="159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6" name="Ink 205">
                  <a:extLst>
                    <a:ext uri="{FF2B5EF4-FFF2-40B4-BE49-F238E27FC236}">
                      <a16:creationId xmlns:a16="http://schemas.microsoft.com/office/drawing/2014/main" id="{54E83BB1-F990-746A-E3B7-2885057CBF4A}"/>
                    </a:ext>
                  </a:extLst>
                </p14:cNvPr>
                <p14:cNvContentPartPr/>
                <p14:nvPr/>
              </p14:nvContentPartPr>
              <p14:xfrm>
                <a:off x="9309520" y="6627880"/>
                <a:ext cx="95400" cy="100800"/>
              </p14:xfrm>
            </p:contentPart>
          </mc:Choice>
          <mc:Fallback xmlns="">
            <p:pic>
              <p:nvPicPr>
                <p:cNvPr id="206" name="Ink 205">
                  <a:extLst>
                    <a:ext uri="{FF2B5EF4-FFF2-40B4-BE49-F238E27FC236}">
                      <a16:creationId xmlns:a16="http://schemas.microsoft.com/office/drawing/2014/main" id="{54E83BB1-F990-746A-E3B7-2885057CBF4A}"/>
                    </a:ext>
                  </a:extLst>
                </p:cNvPr>
                <p:cNvPicPr/>
                <p:nvPr/>
              </p:nvPicPr>
              <p:blipFill>
                <a:blip r:embed="rId80"/>
                <a:stretch>
                  <a:fillRect/>
                </a:stretch>
              </p:blipFill>
              <p:spPr>
                <a:xfrm>
                  <a:off x="9291880" y="6609880"/>
                  <a:ext cx="131040" cy="136440"/>
                </a:xfrm>
                <a:prstGeom prst="rect">
                  <a:avLst/>
                </a:prstGeom>
              </p:spPr>
            </p:pic>
          </mc:Fallback>
        </mc:AlternateContent>
      </p:grpSp>
      <p:grpSp>
        <p:nvGrpSpPr>
          <p:cNvPr id="220" name="Group 219">
            <a:extLst>
              <a:ext uri="{FF2B5EF4-FFF2-40B4-BE49-F238E27FC236}">
                <a16:creationId xmlns:a16="http://schemas.microsoft.com/office/drawing/2014/main" id="{3E6E243E-33C4-B8DC-83C5-F39D6ED93C5D}"/>
              </a:ext>
            </a:extLst>
          </p:cNvPr>
          <p:cNvGrpSpPr/>
          <p:nvPr/>
        </p:nvGrpSpPr>
        <p:grpSpPr>
          <a:xfrm>
            <a:off x="6404320" y="5509000"/>
            <a:ext cx="1122840" cy="709920"/>
            <a:chOff x="6404320" y="5509000"/>
            <a:chExt cx="1122840" cy="709920"/>
          </a:xfrm>
        </p:grpSpPr>
        <mc:AlternateContent xmlns:mc="http://schemas.openxmlformats.org/markup-compatibility/2006" xmlns:p14="http://schemas.microsoft.com/office/powerpoint/2010/main">
          <mc:Choice Requires="p14">
            <p:contentPart p14:bwMode="auto" r:id="rId81">
              <p14:nvContentPartPr>
                <p14:cNvPr id="186" name="Ink 185">
                  <a:extLst>
                    <a:ext uri="{FF2B5EF4-FFF2-40B4-BE49-F238E27FC236}">
                      <a16:creationId xmlns:a16="http://schemas.microsoft.com/office/drawing/2014/main" id="{95DC97FE-2927-7CC0-3ABA-71360CAA88FA}"/>
                    </a:ext>
                  </a:extLst>
                </p14:cNvPr>
                <p14:cNvContentPartPr/>
                <p14:nvPr/>
              </p14:nvContentPartPr>
              <p14:xfrm>
                <a:off x="7188400" y="5972320"/>
                <a:ext cx="172800" cy="186480"/>
              </p14:xfrm>
            </p:contentPart>
          </mc:Choice>
          <mc:Fallback xmlns="">
            <p:pic>
              <p:nvPicPr>
                <p:cNvPr id="186" name="Ink 185">
                  <a:extLst>
                    <a:ext uri="{FF2B5EF4-FFF2-40B4-BE49-F238E27FC236}">
                      <a16:creationId xmlns:a16="http://schemas.microsoft.com/office/drawing/2014/main" id="{95DC97FE-2927-7CC0-3ABA-71360CAA88FA}"/>
                    </a:ext>
                  </a:extLst>
                </p:cNvPr>
                <p:cNvPicPr/>
                <p:nvPr/>
              </p:nvPicPr>
              <p:blipFill>
                <a:blip r:embed="rId82"/>
                <a:stretch>
                  <a:fillRect/>
                </a:stretch>
              </p:blipFill>
              <p:spPr>
                <a:xfrm>
                  <a:off x="7170400" y="5954320"/>
                  <a:ext cx="208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7" name="Ink 186">
                  <a:extLst>
                    <a:ext uri="{FF2B5EF4-FFF2-40B4-BE49-F238E27FC236}">
                      <a16:creationId xmlns:a16="http://schemas.microsoft.com/office/drawing/2014/main" id="{7FCB3F7C-DA0C-678D-9394-6CF34DD44608}"/>
                    </a:ext>
                  </a:extLst>
                </p14:cNvPr>
                <p14:cNvContentPartPr/>
                <p14:nvPr/>
              </p14:nvContentPartPr>
              <p14:xfrm>
                <a:off x="7388920" y="6016960"/>
                <a:ext cx="138240" cy="201960"/>
              </p14:xfrm>
            </p:contentPart>
          </mc:Choice>
          <mc:Fallback xmlns="">
            <p:pic>
              <p:nvPicPr>
                <p:cNvPr id="187" name="Ink 186">
                  <a:extLst>
                    <a:ext uri="{FF2B5EF4-FFF2-40B4-BE49-F238E27FC236}">
                      <a16:creationId xmlns:a16="http://schemas.microsoft.com/office/drawing/2014/main" id="{7FCB3F7C-DA0C-678D-9394-6CF34DD44608}"/>
                    </a:ext>
                  </a:extLst>
                </p:cNvPr>
                <p:cNvPicPr/>
                <p:nvPr/>
              </p:nvPicPr>
              <p:blipFill>
                <a:blip r:embed="rId84"/>
                <a:stretch>
                  <a:fillRect/>
                </a:stretch>
              </p:blipFill>
              <p:spPr>
                <a:xfrm>
                  <a:off x="7370920" y="5998960"/>
                  <a:ext cx="173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89" name="Ink 188">
                  <a:extLst>
                    <a:ext uri="{FF2B5EF4-FFF2-40B4-BE49-F238E27FC236}">
                      <a16:creationId xmlns:a16="http://schemas.microsoft.com/office/drawing/2014/main" id="{0B2924C0-961C-0855-C12F-5E29FC2C94C9}"/>
                    </a:ext>
                  </a:extLst>
                </p14:cNvPr>
                <p14:cNvContentPartPr/>
                <p14:nvPr/>
              </p14:nvContentPartPr>
              <p14:xfrm>
                <a:off x="6404320" y="5509000"/>
                <a:ext cx="70560" cy="157320"/>
              </p14:xfrm>
            </p:contentPart>
          </mc:Choice>
          <mc:Fallback xmlns="">
            <p:pic>
              <p:nvPicPr>
                <p:cNvPr id="189" name="Ink 188">
                  <a:extLst>
                    <a:ext uri="{FF2B5EF4-FFF2-40B4-BE49-F238E27FC236}">
                      <a16:creationId xmlns:a16="http://schemas.microsoft.com/office/drawing/2014/main" id="{0B2924C0-961C-0855-C12F-5E29FC2C94C9}"/>
                    </a:ext>
                  </a:extLst>
                </p:cNvPr>
                <p:cNvPicPr/>
                <p:nvPr/>
              </p:nvPicPr>
              <p:blipFill>
                <a:blip r:embed="rId86"/>
                <a:stretch>
                  <a:fillRect/>
                </a:stretch>
              </p:blipFill>
              <p:spPr>
                <a:xfrm>
                  <a:off x="6386680" y="5491360"/>
                  <a:ext cx="106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0" name="Ink 189">
                  <a:extLst>
                    <a:ext uri="{FF2B5EF4-FFF2-40B4-BE49-F238E27FC236}">
                      <a16:creationId xmlns:a16="http://schemas.microsoft.com/office/drawing/2014/main" id="{38D454FA-FE27-9CC7-33F2-DBAF23543F6B}"/>
                    </a:ext>
                  </a:extLst>
                </p14:cNvPr>
                <p14:cNvContentPartPr/>
                <p14:nvPr/>
              </p14:nvContentPartPr>
              <p14:xfrm>
                <a:off x="6539320" y="5566600"/>
                <a:ext cx="44280" cy="104400"/>
              </p14:xfrm>
            </p:contentPart>
          </mc:Choice>
          <mc:Fallback xmlns="">
            <p:pic>
              <p:nvPicPr>
                <p:cNvPr id="190" name="Ink 189">
                  <a:extLst>
                    <a:ext uri="{FF2B5EF4-FFF2-40B4-BE49-F238E27FC236}">
                      <a16:creationId xmlns:a16="http://schemas.microsoft.com/office/drawing/2014/main" id="{38D454FA-FE27-9CC7-33F2-DBAF23543F6B}"/>
                    </a:ext>
                  </a:extLst>
                </p:cNvPr>
                <p:cNvPicPr/>
                <p:nvPr/>
              </p:nvPicPr>
              <p:blipFill>
                <a:blip r:embed="rId88"/>
                <a:stretch>
                  <a:fillRect/>
                </a:stretch>
              </p:blipFill>
              <p:spPr>
                <a:xfrm>
                  <a:off x="6521320" y="5548600"/>
                  <a:ext cx="79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3" name="Ink 192">
                  <a:extLst>
                    <a:ext uri="{FF2B5EF4-FFF2-40B4-BE49-F238E27FC236}">
                      <a16:creationId xmlns:a16="http://schemas.microsoft.com/office/drawing/2014/main" id="{78670C30-A576-9AB8-D33F-A27D4BEA89D2}"/>
                    </a:ext>
                  </a:extLst>
                </p14:cNvPr>
                <p14:cNvContentPartPr/>
                <p14:nvPr/>
              </p14:nvContentPartPr>
              <p14:xfrm>
                <a:off x="6562000" y="5531680"/>
                <a:ext cx="69120" cy="16920"/>
              </p14:xfrm>
            </p:contentPart>
          </mc:Choice>
          <mc:Fallback xmlns="">
            <p:pic>
              <p:nvPicPr>
                <p:cNvPr id="193" name="Ink 192">
                  <a:extLst>
                    <a:ext uri="{FF2B5EF4-FFF2-40B4-BE49-F238E27FC236}">
                      <a16:creationId xmlns:a16="http://schemas.microsoft.com/office/drawing/2014/main" id="{78670C30-A576-9AB8-D33F-A27D4BEA89D2}"/>
                    </a:ext>
                  </a:extLst>
                </p:cNvPr>
                <p:cNvPicPr/>
                <p:nvPr/>
              </p:nvPicPr>
              <p:blipFill>
                <a:blip r:embed="rId90"/>
                <a:stretch>
                  <a:fillRect/>
                </a:stretch>
              </p:blipFill>
              <p:spPr>
                <a:xfrm>
                  <a:off x="6544360" y="5514040"/>
                  <a:ext cx="104760" cy="52560"/>
                </a:xfrm>
                <a:prstGeom prst="rect">
                  <a:avLst/>
                </a:prstGeom>
              </p:spPr>
            </p:pic>
          </mc:Fallback>
        </mc:AlternateContent>
      </p:grpSp>
      <p:grpSp>
        <p:nvGrpSpPr>
          <p:cNvPr id="247" name="Group 246">
            <a:extLst>
              <a:ext uri="{FF2B5EF4-FFF2-40B4-BE49-F238E27FC236}">
                <a16:creationId xmlns:a16="http://schemas.microsoft.com/office/drawing/2014/main" id="{E6F01AA5-A09C-7156-CBBF-4325D8917329}"/>
              </a:ext>
            </a:extLst>
          </p:cNvPr>
          <p:cNvGrpSpPr/>
          <p:nvPr/>
        </p:nvGrpSpPr>
        <p:grpSpPr>
          <a:xfrm>
            <a:off x="11321560" y="2915239"/>
            <a:ext cx="745204" cy="467739"/>
            <a:chOff x="11321560" y="2915240"/>
            <a:chExt cx="624600" cy="392040"/>
          </a:xfrm>
        </p:grpSpPr>
        <mc:AlternateContent xmlns:mc="http://schemas.openxmlformats.org/markup-compatibility/2006" xmlns:p14="http://schemas.microsoft.com/office/powerpoint/2010/main">
          <mc:Choice Requires="p14">
            <p:contentPart p14:bwMode="auto" r:id="rId91">
              <p14:nvContentPartPr>
                <p14:cNvPr id="239" name="Ink 238">
                  <a:extLst>
                    <a:ext uri="{FF2B5EF4-FFF2-40B4-BE49-F238E27FC236}">
                      <a16:creationId xmlns:a16="http://schemas.microsoft.com/office/drawing/2014/main" id="{A0D57AA8-1786-7ACC-628D-825E72DE8C9A}"/>
                    </a:ext>
                  </a:extLst>
                </p14:cNvPr>
                <p14:cNvContentPartPr/>
                <p14:nvPr/>
              </p14:nvContentPartPr>
              <p14:xfrm>
                <a:off x="11343520" y="2965640"/>
                <a:ext cx="16560" cy="245160"/>
              </p14:xfrm>
            </p:contentPart>
          </mc:Choice>
          <mc:Fallback xmlns="">
            <p:pic>
              <p:nvPicPr>
                <p:cNvPr id="239" name="Ink 238">
                  <a:extLst>
                    <a:ext uri="{FF2B5EF4-FFF2-40B4-BE49-F238E27FC236}">
                      <a16:creationId xmlns:a16="http://schemas.microsoft.com/office/drawing/2014/main" id="{A0D57AA8-1786-7ACC-628D-825E72DE8C9A}"/>
                    </a:ext>
                  </a:extLst>
                </p:cNvPr>
                <p:cNvPicPr/>
                <p:nvPr/>
              </p:nvPicPr>
              <p:blipFill>
                <a:blip r:embed="rId92"/>
                <a:stretch>
                  <a:fillRect/>
                </a:stretch>
              </p:blipFill>
              <p:spPr>
                <a:xfrm>
                  <a:off x="11328465" y="2950563"/>
                  <a:ext cx="46368" cy="27501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40" name="Ink 239">
                  <a:extLst>
                    <a:ext uri="{FF2B5EF4-FFF2-40B4-BE49-F238E27FC236}">
                      <a16:creationId xmlns:a16="http://schemas.microsoft.com/office/drawing/2014/main" id="{F89D0681-A278-C22B-CAEF-DC7F20BD24BD}"/>
                    </a:ext>
                  </a:extLst>
                </p14:cNvPr>
                <p14:cNvContentPartPr/>
                <p14:nvPr/>
              </p14:nvContentPartPr>
              <p14:xfrm>
                <a:off x="11321560" y="2915240"/>
                <a:ext cx="169200" cy="114840"/>
              </p14:xfrm>
            </p:contentPart>
          </mc:Choice>
          <mc:Fallback xmlns="">
            <p:pic>
              <p:nvPicPr>
                <p:cNvPr id="240" name="Ink 239">
                  <a:extLst>
                    <a:ext uri="{FF2B5EF4-FFF2-40B4-BE49-F238E27FC236}">
                      <a16:creationId xmlns:a16="http://schemas.microsoft.com/office/drawing/2014/main" id="{F89D0681-A278-C22B-CAEF-DC7F20BD24BD}"/>
                    </a:ext>
                  </a:extLst>
                </p:cNvPr>
                <p:cNvPicPr/>
                <p:nvPr/>
              </p:nvPicPr>
              <p:blipFill>
                <a:blip r:embed="rId94"/>
                <a:stretch>
                  <a:fillRect/>
                </a:stretch>
              </p:blipFill>
              <p:spPr>
                <a:xfrm>
                  <a:off x="11306781" y="2900471"/>
                  <a:ext cx="199059" cy="144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41" name="Ink 240">
                  <a:extLst>
                    <a:ext uri="{FF2B5EF4-FFF2-40B4-BE49-F238E27FC236}">
                      <a16:creationId xmlns:a16="http://schemas.microsoft.com/office/drawing/2014/main" id="{236F8B79-1C07-2D5E-F9D2-84F3EC1C7697}"/>
                    </a:ext>
                  </a:extLst>
                </p14:cNvPr>
                <p14:cNvContentPartPr/>
                <p14:nvPr/>
              </p14:nvContentPartPr>
              <p14:xfrm>
                <a:off x="11329120" y="3072200"/>
                <a:ext cx="136440" cy="39960"/>
              </p14:xfrm>
            </p:contentPart>
          </mc:Choice>
          <mc:Fallback xmlns="">
            <p:pic>
              <p:nvPicPr>
                <p:cNvPr id="241" name="Ink 240">
                  <a:extLst>
                    <a:ext uri="{FF2B5EF4-FFF2-40B4-BE49-F238E27FC236}">
                      <a16:creationId xmlns:a16="http://schemas.microsoft.com/office/drawing/2014/main" id="{236F8B79-1C07-2D5E-F9D2-84F3EC1C7697}"/>
                    </a:ext>
                  </a:extLst>
                </p:cNvPr>
                <p:cNvPicPr/>
                <p:nvPr/>
              </p:nvPicPr>
              <p:blipFill>
                <a:blip r:embed="rId96"/>
                <a:stretch>
                  <a:fillRect/>
                </a:stretch>
              </p:blipFill>
              <p:spPr>
                <a:xfrm>
                  <a:off x="11314329" y="3057177"/>
                  <a:ext cx="166324" cy="69705"/>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42" name="Ink 241">
                  <a:extLst>
                    <a:ext uri="{FF2B5EF4-FFF2-40B4-BE49-F238E27FC236}">
                      <a16:creationId xmlns:a16="http://schemas.microsoft.com/office/drawing/2014/main" id="{47E7B65A-726C-D54D-DC76-003C1BD8FEC2}"/>
                    </a:ext>
                  </a:extLst>
                </p14:cNvPr>
                <p14:cNvContentPartPr/>
                <p14:nvPr/>
              </p14:nvContentPartPr>
              <p14:xfrm>
                <a:off x="11548000" y="3047720"/>
                <a:ext cx="11880" cy="109440"/>
              </p14:xfrm>
            </p:contentPart>
          </mc:Choice>
          <mc:Fallback xmlns="">
            <p:pic>
              <p:nvPicPr>
                <p:cNvPr id="242" name="Ink 241">
                  <a:extLst>
                    <a:ext uri="{FF2B5EF4-FFF2-40B4-BE49-F238E27FC236}">
                      <a16:creationId xmlns:a16="http://schemas.microsoft.com/office/drawing/2014/main" id="{47E7B65A-726C-D54D-DC76-003C1BD8FEC2}"/>
                    </a:ext>
                  </a:extLst>
                </p:cNvPr>
                <p:cNvPicPr/>
                <p:nvPr/>
              </p:nvPicPr>
              <p:blipFill>
                <a:blip r:embed="rId98"/>
                <a:stretch>
                  <a:fillRect/>
                </a:stretch>
              </p:blipFill>
              <p:spPr>
                <a:xfrm>
                  <a:off x="11533074" y="3032646"/>
                  <a:ext cx="42037" cy="13928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43" name="Ink 242">
                  <a:extLst>
                    <a:ext uri="{FF2B5EF4-FFF2-40B4-BE49-F238E27FC236}">
                      <a16:creationId xmlns:a16="http://schemas.microsoft.com/office/drawing/2014/main" id="{CA45F6DC-0257-8CC4-82A4-FF169CB09D5C}"/>
                    </a:ext>
                  </a:extLst>
                </p14:cNvPr>
                <p14:cNvContentPartPr/>
                <p14:nvPr/>
              </p14:nvContentPartPr>
              <p14:xfrm>
                <a:off x="11564560" y="2966720"/>
                <a:ext cx="2880" cy="8640"/>
              </p14:xfrm>
            </p:contentPart>
          </mc:Choice>
          <mc:Fallback xmlns="">
            <p:pic>
              <p:nvPicPr>
                <p:cNvPr id="243" name="Ink 242">
                  <a:extLst>
                    <a:ext uri="{FF2B5EF4-FFF2-40B4-BE49-F238E27FC236}">
                      <a16:creationId xmlns:a16="http://schemas.microsoft.com/office/drawing/2014/main" id="{CA45F6DC-0257-8CC4-82A4-FF169CB09D5C}"/>
                    </a:ext>
                  </a:extLst>
                </p:cNvPr>
                <p:cNvPicPr/>
                <p:nvPr/>
              </p:nvPicPr>
              <p:blipFill>
                <a:blip r:embed="rId100"/>
                <a:stretch>
                  <a:fillRect/>
                </a:stretch>
              </p:blipFill>
              <p:spPr>
                <a:xfrm>
                  <a:off x="11548560" y="2951600"/>
                  <a:ext cx="34560" cy="3918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44" name="Ink 243">
                  <a:extLst>
                    <a:ext uri="{FF2B5EF4-FFF2-40B4-BE49-F238E27FC236}">
                      <a16:creationId xmlns:a16="http://schemas.microsoft.com/office/drawing/2014/main" id="{35F74925-67AF-0888-622F-FC5293B6E598}"/>
                    </a:ext>
                  </a:extLst>
                </p14:cNvPr>
                <p14:cNvContentPartPr/>
                <p14:nvPr/>
              </p14:nvContentPartPr>
              <p14:xfrm>
                <a:off x="11618560" y="3013880"/>
                <a:ext cx="110160" cy="293400"/>
              </p14:xfrm>
            </p:contentPart>
          </mc:Choice>
          <mc:Fallback xmlns="">
            <p:pic>
              <p:nvPicPr>
                <p:cNvPr id="244" name="Ink 243">
                  <a:extLst>
                    <a:ext uri="{FF2B5EF4-FFF2-40B4-BE49-F238E27FC236}">
                      <a16:creationId xmlns:a16="http://schemas.microsoft.com/office/drawing/2014/main" id="{35F74925-67AF-0888-622F-FC5293B6E598}"/>
                    </a:ext>
                  </a:extLst>
                </p:cNvPr>
                <p:cNvPicPr/>
                <p:nvPr/>
              </p:nvPicPr>
              <p:blipFill>
                <a:blip r:embed="rId102"/>
                <a:stretch>
                  <a:fillRect/>
                </a:stretch>
              </p:blipFill>
              <p:spPr>
                <a:xfrm>
                  <a:off x="11603771" y="2998803"/>
                  <a:ext cx="140039" cy="323253"/>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45" name="Ink 244">
                  <a:extLst>
                    <a:ext uri="{FF2B5EF4-FFF2-40B4-BE49-F238E27FC236}">
                      <a16:creationId xmlns:a16="http://schemas.microsoft.com/office/drawing/2014/main" id="{79FF5B60-D2F3-1F92-D66E-C4786D4947F6}"/>
                    </a:ext>
                  </a:extLst>
                </p14:cNvPr>
                <p14:cNvContentPartPr/>
                <p14:nvPr/>
              </p14:nvContentPartPr>
              <p14:xfrm>
                <a:off x="11836720" y="2937560"/>
                <a:ext cx="70920" cy="202680"/>
              </p14:xfrm>
            </p:contentPart>
          </mc:Choice>
          <mc:Fallback xmlns="">
            <p:pic>
              <p:nvPicPr>
                <p:cNvPr id="245" name="Ink 244">
                  <a:extLst>
                    <a:ext uri="{FF2B5EF4-FFF2-40B4-BE49-F238E27FC236}">
                      <a16:creationId xmlns:a16="http://schemas.microsoft.com/office/drawing/2014/main" id="{79FF5B60-D2F3-1F92-D66E-C4786D4947F6}"/>
                    </a:ext>
                  </a:extLst>
                </p:cNvPr>
                <p:cNvPicPr/>
                <p:nvPr/>
              </p:nvPicPr>
              <p:blipFill>
                <a:blip r:embed="rId104"/>
                <a:stretch>
                  <a:fillRect/>
                </a:stretch>
              </p:blipFill>
              <p:spPr>
                <a:xfrm>
                  <a:off x="11821932" y="2922457"/>
                  <a:ext cx="100797" cy="232584"/>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6" name="Ink 245">
                  <a:extLst>
                    <a:ext uri="{FF2B5EF4-FFF2-40B4-BE49-F238E27FC236}">
                      <a16:creationId xmlns:a16="http://schemas.microsoft.com/office/drawing/2014/main" id="{7EE998BD-0C13-2460-9558-247F71ABA569}"/>
                    </a:ext>
                  </a:extLst>
                </p14:cNvPr>
                <p14:cNvContentPartPr/>
                <p14:nvPr/>
              </p14:nvContentPartPr>
              <p14:xfrm>
                <a:off x="11847520" y="3130880"/>
                <a:ext cx="98640" cy="42120"/>
              </p14:xfrm>
            </p:contentPart>
          </mc:Choice>
          <mc:Fallback xmlns="">
            <p:pic>
              <p:nvPicPr>
                <p:cNvPr id="246" name="Ink 245">
                  <a:extLst>
                    <a:ext uri="{FF2B5EF4-FFF2-40B4-BE49-F238E27FC236}">
                      <a16:creationId xmlns:a16="http://schemas.microsoft.com/office/drawing/2014/main" id="{7EE998BD-0C13-2460-9558-247F71ABA569}"/>
                    </a:ext>
                  </a:extLst>
                </p:cNvPr>
                <p:cNvPicPr/>
                <p:nvPr/>
              </p:nvPicPr>
              <p:blipFill>
                <a:blip r:embed="rId106"/>
                <a:stretch>
                  <a:fillRect/>
                </a:stretch>
              </p:blipFill>
              <p:spPr>
                <a:xfrm>
                  <a:off x="11832739" y="3115729"/>
                  <a:ext cx="128503" cy="72119"/>
                </a:xfrm>
                <a:prstGeom prst="rect">
                  <a:avLst/>
                </a:prstGeom>
              </p:spPr>
            </p:pic>
          </mc:Fallback>
        </mc:AlternateContent>
      </p:grpSp>
      <p:grpSp>
        <p:nvGrpSpPr>
          <p:cNvPr id="388" name="Group 387">
            <a:extLst>
              <a:ext uri="{FF2B5EF4-FFF2-40B4-BE49-F238E27FC236}">
                <a16:creationId xmlns:a16="http://schemas.microsoft.com/office/drawing/2014/main" id="{8E15C33B-0A07-F12C-56EC-72B3B4542152}"/>
              </a:ext>
            </a:extLst>
          </p:cNvPr>
          <p:cNvGrpSpPr/>
          <p:nvPr/>
        </p:nvGrpSpPr>
        <p:grpSpPr>
          <a:xfrm>
            <a:off x="11346040" y="4990739"/>
            <a:ext cx="697980" cy="401981"/>
            <a:chOff x="11346040" y="4995680"/>
            <a:chExt cx="689400" cy="509400"/>
          </a:xfrm>
        </p:grpSpPr>
        <mc:AlternateContent xmlns:mc="http://schemas.openxmlformats.org/markup-compatibility/2006" xmlns:p14="http://schemas.microsoft.com/office/powerpoint/2010/main">
          <mc:Choice Requires="p14">
            <p:contentPart p14:bwMode="auto" r:id="rId107">
              <p14:nvContentPartPr>
                <p14:cNvPr id="252" name="Ink 251">
                  <a:extLst>
                    <a:ext uri="{FF2B5EF4-FFF2-40B4-BE49-F238E27FC236}">
                      <a16:creationId xmlns:a16="http://schemas.microsoft.com/office/drawing/2014/main" id="{D1E27F15-23A2-23F4-D39C-3A1A68C9E7C4}"/>
                    </a:ext>
                  </a:extLst>
                </p14:cNvPr>
                <p14:cNvContentPartPr/>
                <p14:nvPr/>
              </p14:nvContentPartPr>
              <p14:xfrm>
                <a:off x="11391040" y="5082800"/>
                <a:ext cx="28800" cy="281520"/>
              </p14:xfrm>
            </p:contentPart>
          </mc:Choice>
          <mc:Fallback xmlns="">
            <p:pic>
              <p:nvPicPr>
                <p:cNvPr id="252" name="Ink 251">
                  <a:extLst>
                    <a:ext uri="{FF2B5EF4-FFF2-40B4-BE49-F238E27FC236}">
                      <a16:creationId xmlns:a16="http://schemas.microsoft.com/office/drawing/2014/main" id="{D1E27F15-23A2-23F4-D39C-3A1A68C9E7C4}"/>
                    </a:ext>
                  </a:extLst>
                </p:cNvPr>
                <p:cNvPicPr/>
                <p:nvPr/>
              </p:nvPicPr>
              <p:blipFill>
                <a:blip r:embed="rId108"/>
                <a:stretch>
                  <a:fillRect/>
                </a:stretch>
              </p:blipFill>
              <p:spPr>
                <a:xfrm>
                  <a:off x="11373262" y="5059986"/>
                  <a:ext cx="64000" cy="326691"/>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3" name="Ink 252">
                  <a:extLst>
                    <a:ext uri="{FF2B5EF4-FFF2-40B4-BE49-F238E27FC236}">
                      <a16:creationId xmlns:a16="http://schemas.microsoft.com/office/drawing/2014/main" id="{073A6E4A-AD87-8271-CE47-0C9ADA4BF2DD}"/>
                    </a:ext>
                  </a:extLst>
                </p14:cNvPr>
                <p14:cNvContentPartPr/>
                <p14:nvPr/>
              </p14:nvContentPartPr>
              <p14:xfrm>
                <a:off x="11374480" y="5012960"/>
                <a:ext cx="153720" cy="99360"/>
              </p14:xfrm>
            </p:contentPart>
          </mc:Choice>
          <mc:Fallback xmlns="">
            <p:pic>
              <p:nvPicPr>
                <p:cNvPr id="253" name="Ink 252">
                  <a:extLst>
                    <a:ext uri="{FF2B5EF4-FFF2-40B4-BE49-F238E27FC236}">
                      <a16:creationId xmlns:a16="http://schemas.microsoft.com/office/drawing/2014/main" id="{073A6E4A-AD87-8271-CE47-0C9ADA4BF2DD}"/>
                    </a:ext>
                  </a:extLst>
                </p:cNvPr>
                <p:cNvPicPr/>
                <p:nvPr/>
              </p:nvPicPr>
              <p:blipFill>
                <a:blip r:embed="rId110"/>
                <a:stretch>
                  <a:fillRect/>
                </a:stretch>
              </p:blipFill>
              <p:spPr>
                <a:xfrm>
                  <a:off x="11357044" y="4990627"/>
                  <a:ext cx="188948" cy="144482"/>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4" name="Ink 253">
                  <a:extLst>
                    <a:ext uri="{FF2B5EF4-FFF2-40B4-BE49-F238E27FC236}">
                      <a16:creationId xmlns:a16="http://schemas.microsoft.com/office/drawing/2014/main" id="{17A129C3-63E7-9F68-1DFF-D59A53D8C436}"/>
                    </a:ext>
                  </a:extLst>
                </p14:cNvPr>
                <p14:cNvContentPartPr/>
                <p14:nvPr/>
              </p14:nvContentPartPr>
              <p14:xfrm>
                <a:off x="11346040" y="5218880"/>
                <a:ext cx="133920" cy="39600"/>
              </p14:xfrm>
            </p:contentPart>
          </mc:Choice>
          <mc:Fallback xmlns="">
            <p:pic>
              <p:nvPicPr>
                <p:cNvPr id="254" name="Ink 253">
                  <a:extLst>
                    <a:ext uri="{FF2B5EF4-FFF2-40B4-BE49-F238E27FC236}">
                      <a16:creationId xmlns:a16="http://schemas.microsoft.com/office/drawing/2014/main" id="{17A129C3-63E7-9F68-1DFF-D59A53D8C436}"/>
                    </a:ext>
                  </a:extLst>
                </p:cNvPr>
                <p:cNvPicPr/>
                <p:nvPr/>
              </p:nvPicPr>
              <p:blipFill>
                <a:blip r:embed="rId112"/>
                <a:stretch>
                  <a:fillRect/>
                </a:stretch>
              </p:blipFill>
              <p:spPr>
                <a:xfrm>
                  <a:off x="11328634" y="5196121"/>
                  <a:ext cx="169087" cy="8466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55" name="Ink 254">
                  <a:extLst>
                    <a:ext uri="{FF2B5EF4-FFF2-40B4-BE49-F238E27FC236}">
                      <a16:creationId xmlns:a16="http://schemas.microsoft.com/office/drawing/2014/main" id="{A9A5617A-35CC-51C2-89F5-1A872C85964D}"/>
                    </a:ext>
                  </a:extLst>
                </p14:cNvPr>
                <p14:cNvContentPartPr/>
                <p14:nvPr/>
              </p14:nvContentPartPr>
              <p14:xfrm>
                <a:off x="11563120" y="5168480"/>
                <a:ext cx="28080" cy="96840"/>
              </p14:xfrm>
            </p:contentPart>
          </mc:Choice>
          <mc:Fallback xmlns="">
            <p:pic>
              <p:nvPicPr>
                <p:cNvPr id="255" name="Ink 254">
                  <a:extLst>
                    <a:ext uri="{FF2B5EF4-FFF2-40B4-BE49-F238E27FC236}">
                      <a16:creationId xmlns:a16="http://schemas.microsoft.com/office/drawing/2014/main" id="{A9A5617A-35CC-51C2-89F5-1A872C85964D}"/>
                    </a:ext>
                  </a:extLst>
                </p:cNvPr>
                <p:cNvPicPr/>
                <p:nvPr/>
              </p:nvPicPr>
              <p:blipFill>
                <a:blip r:embed="rId114"/>
                <a:stretch>
                  <a:fillRect/>
                </a:stretch>
              </p:blipFill>
              <p:spPr>
                <a:xfrm>
                  <a:off x="11545703" y="5145640"/>
                  <a:ext cx="63269" cy="142062"/>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84" name="Ink 383">
                  <a:extLst>
                    <a:ext uri="{FF2B5EF4-FFF2-40B4-BE49-F238E27FC236}">
                      <a16:creationId xmlns:a16="http://schemas.microsoft.com/office/drawing/2014/main" id="{CAA83634-0590-2E26-DE83-441E4C05E9FC}"/>
                    </a:ext>
                  </a:extLst>
                </p14:cNvPr>
                <p14:cNvContentPartPr/>
                <p14:nvPr/>
              </p14:nvContentPartPr>
              <p14:xfrm>
                <a:off x="11585800" y="5092520"/>
                <a:ext cx="4680" cy="9360"/>
              </p14:xfrm>
            </p:contentPart>
          </mc:Choice>
          <mc:Fallback xmlns="">
            <p:pic>
              <p:nvPicPr>
                <p:cNvPr id="384" name="Ink 383">
                  <a:extLst>
                    <a:ext uri="{FF2B5EF4-FFF2-40B4-BE49-F238E27FC236}">
                      <a16:creationId xmlns:a16="http://schemas.microsoft.com/office/drawing/2014/main" id="{CAA83634-0590-2E26-DE83-441E4C05E9FC}"/>
                    </a:ext>
                  </a:extLst>
                </p:cNvPr>
                <p:cNvPicPr/>
                <p:nvPr/>
              </p:nvPicPr>
              <p:blipFill>
                <a:blip r:embed="rId116"/>
                <a:stretch>
                  <a:fillRect/>
                </a:stretch>
              </p:blipFill>
              <p:spPr>
                <a:xfrm>
                  <a:off x="11568160" y="5069588"/>
                  <a:ext cx="40320" cy="55692"/>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85" name="Ink 384">
                  <a:extLst>
                    <a:ext uri="{FF2B5EF4-FFF2-40B4-BE49-F238E27FC236}">
                      <a16:creationId xmlns:a16="http://schemas.microsoft.com/office/drawing/2014/main" id="{B689FC48-0543-E54B-7A51-4B0E44CF33AE}"/>
                    </a:ext>
                  </a:extLst>
                </p14:cNvPr>
                <p14:cNvContentPartPr/>
                <p14:nvPr/>
              </p14:nvContentPartPr>
              <p14:xfrm>
                <a:off x="11676520" y="5126720"/>
                <a:ext cx="110880" cy="378360"/>
              </p14:xfrm>
            </p:contentPart>
          </mc:Choice>
          <mc:Fallback xmlns="">
            <p:pic>
              <p:nvPicPr>
                <p:cNvPr id="385" name="Ink 384">
                  <a:extLst>
                    <a:ext uri="{FF2B5EF4-FFF2-40B4-BE49-F238E27FC236}">
                      <a16:creationId xmlns:a16="http://schemas.microsoft.com/office/drawing/2014/main" id="{B689FC48-0543-E54B-7A51-4B0E44CF33AE}"/>
                    </a:ext>
                  </a:extLst>
                </p:cNvPr>
                <p:cNvPicPr/>
                <p:nvPr/>
              </p:nvPicPr>
              <p:blipFill>
                <a:blip r:embed="rId118"/>
                <a:stretch>
                  <a:fillRect/>
                </a:stretch>
              </p:blipFill>
              <p:spPr>
                <a:xfrm>
                  <a:off x="11659050" y="5104356"/>
                  <a:ext cx="146176" cy="423544"/>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87" name="Ink 386">
                  <a:extLst>
                    <a:ext uri="{FF2B5EF4-FFF2-40B4-BE49-F238E27FC236}">
                      <a16:creationId xmlns:a16="http://schemas.microsoft.com/office/drawing/2014/main" id="{E4165DE2-551B-4BA6-FA4A-94ABB99F11E2}"/>
                    </a:ext>
                  </a:extLst>
                </p14:cNvPr>
                <p14:cNvContentPartPr/>
                <p14:nvPr/>
              </p14:nvContentPartPr>
              <p14:xfrm>
                <a:off x="11862640" y="4995680"/>
                <a:ext cx="172800" cy="246600"/>
              </p14:xfrm>
            </p:contentPart>
          </mc:Choice>
          <mc:Fallback xmlns="">
            <p:pic>
              <p:nvPicPr>
                <p:cNvPr id="387" name="Ink 386">
                  <a:extLst>
                    <a:ext uri="{FF2B5EF4-FFF2-40B4-BE49-F238E27FC236}">
                      <a16:creationId xmlns:a16="http://schemas.microsoft.com/office/drawing/2014/main" id="{E4165DE2-551B-4BA6-FA4A-94ABB99F11E2}"/>
                    </a:ext>
                  </a:extLst>
                </p:cNvPr>
                <p:cNvPicPr/>
                <p:nvPr/>
              </p:nvPicPr>
              <p:blipFill>
                <a:blip r:embed="rId120"/>
                <a:stretch>
                  <a:fillRect/>
                </a:stretch>
              </p:blipFill>
              <p:spPr>
                <a:xfrm>
                  <a:off x="11844862" y="4972889"/>
                  <a:ext cx="208000" cy="291726"/>
                </a:xfrm>
                <a:prstGeom prst="rect">
                  <a:avLst/>
                </a:prstGeom>
              </p:spPr>
            </p:pic>
          </mc:Fallback>
        </mc:AlternateContent>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3000" b="-13000"/>
          </a:stretch>
        </a:blipFill>
        <a:effectLst/>
      </p:bgPr>
    </p:bg>
    <p:spTree>
      <p:nvGrpSpPr>
        <p:cNvPr id="1" name="Shape 162"/>
        <p:cNvGrpSpPr/>
        <p:nvPr/>
      </p:nvGrpSpPr>
      <p:grpSpPr>
        <a:xfrm>
          <a:off x="0" y="0"/>
          <a:ext cx="0" cy="0"/>
          <a:chOff x="0" y="0"/>
          <a:chExt cx="0" cy="0"/>
        </a:xfrm>
      </p:grpSpPr>
      <p:pic>
        <p:nvPicPr>
          <p:cNvPr id="163" name="Google Shape;163;p10" descr="dsBuffer.bmp"/>
          <p:cNvPicPr preferRelativeResize="0"/>
          <p:nvPr/>
        </p:nvPicPr>
        <p:blipFill rotWithShape="1">
          <a:blip r:embed="rId4">
            <a:alphaModFix/>
          </a:blip>
          <a:srcRect l="356" t="51134" r="84957" b="816"/>
          <a:stretch/>
        </p:blipFill>
        <p:spPr>
          <a:xfrm>
            <a:off x="444146" y="4458094"/>
            <a:ext cx="2349255" cy="2399906"/>
          </a:xfrm>
          <a:prstGeom prst="rect">
            <a:avLst/>
          </a:prstGeom>
          <a:noFill/>
          <a:ln>
            <a:noFill/>
          </a:ln>
        </p:spPr>
      </p:pic>
      <p:sp>
        <p:nvSpPr>
          <p:cNvPr id="165" name="Google Shape;165;p10"/>
          <p:cNvSpPr/>
          <p:nvPr/>
        </p:nvSpPr>
        <p:spPr>
          <a:xfrm>
            <a:off x="444146" y="2100115"/>
            <a:ext cx="2349258" cy="1845833"/>
          </a:xfrm>
          <a:prstGeom prst="round2DiagRect">
            <a:avLst>
              <a:gd name="adj1" fmla="val 16667"/>
              <a:gd name="adj2" fmla="val 0"/>
            </a:avLst>
          </a:prstGeom>
          <a:solidFill>
            <a:srgbClr val="DEEEF5">
              <a:alpha val="42000"/>
            </a:srgbClr>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dirty="0">
                <a:solidFill>
                  <a:schemeClr val="dk1"/>
                </a:solidFill>
                <a:latin typeface="Gill Sans"/>
                <a:ea typeface="Gill Sans"/>
                <a:cs typeface="Gill Sans"/>
                <a:sym typeface="Gill Sans"/>
              </a:rPr>
              <a:t>Separating sentences into positive and negative sets.</a:t>
            </a:r>
          </a:p>
        </p:txBody>
      </p:sp>
      <p:sp>
        <p:nvSpPr>
          <p:cNvPr id="166" name="Google Shape;166;p10"/>
          <p:cNvSpPr/>
          <p:nvPr/>
        </p:nvSpPr>
        <p:spPr>
          <a:xfrm>
            <a:off x="4856320" y="4795805"/>
            <a:ext cx="2549668" cy="1689075"/>
          </a:xfrm>
          <a:prstGeom prst="round2DiagRect">
            <a:avLst>
              <a:gd name="adj1" fmla="val 16667"/>
              <a:gd name="adj2" fmla="val 0"/>
            </a:avLst>
          </a:prstGeom>
          <a:solidFill>
            <a:srgbClr val="E4E5EA">
              <a:alpha val="34000"/>
            </a:srgbClr>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800" b="1" dirty="0">
                <a:solidFill>
                  <a:schemeClr val="dk1"/>
                </a:solidFill>
                <a:latin typeface="Gill Sans"/>
                <a:ea typeface="Gill Sans"/>
                <a:cs typeface="Gill Sans"/>
                <a:sym typeface="Gill Sans"/>
              </a:rPr>
              <a:t>Sentence</a:t>
            </a:r>
            <a:endParaRPr sz="2800" b="1" dirty="0"/>
          </a:p>
          <a:p>
            <a:pPr marL="0" marR="0" lvl="0" indent="0" algn="ctr" rtl="0">
              <a:spcBef>
                <a:spcPts val="0"/>
              </a:spcBef>
              <a:spcAft>
                <a:spcPts val="0"/>
              </a:spcAft>
              <a:buNone/>
            </a:pPr>
            <a:r>
              <a:rPr lang="en-IN" sz="2800" b="1" dirty="0">
                <a:solidFill>
                  <a:schemeClr val="dk1"/>
                </a:solidFill>
                <a:latin typeface="Gill Sans"/>
                <a:ea typeface="Gill Sans"/>
                <a:cs typeface="Gill Sans"/>
                <a:sym typeface="Gill Sans"/>
              </a:rPr>
              <a:t>Rankings</a:t>
            </a:r>
          </a:p>
        </p:txBody>
      </p:sp>
      <p:sp>
        <p:nvSpPr>
          <p:cNvPr id="167" name="Google Shape;167;p10"/>
          <p:cNvSpPr/>
          <p:nvPr/>
        </p:nvSpPr>
        <p:spPr>
          <a:xfrm>
            <a:off x="8781565" y="4739147"/>
            <a:ext cx="3012522" cy="1786183"/>
          </a:xfrm>
          <a:prstGeom prst="round2DiagRect">
            <a:avLst>
              <a:gd name="adj1" fmla="val 16667"/>
              <a:gd name="adj2" fmla="val 0"/>
            </a:avLst>
          </a:prstGeom>
          <a:solidFill>
            <a:srgbClr val="A7ADCD">
              <a:alpha val="55000"/>
            </a:srgbClr>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b="1" dirty="0">
                <a:solidFill>
                  <a:schemeClr val="dk1"/>
                </a:solidFill>
                <a:latin typeface="Gill Sans"/>
                <a:sym typeface="Gill Sans"/>
              </a:rPr>
              <a:t>Generating graph with nodes as Sentences and edges as a score of similarity</a:t>
            </a:r>
            <a:endParaRPr sz="2400" b="1" dirty="0"/>
          </a:p>
        </p:txBody>
      </p:sp>
      <p:sp>
        <p:nvSpPr>
          <p:cNvPr id="168" name="Google Shape;168;p10"/>
          <p:cNvSpPr/>
          <p:nvPr/>
        </p:nvSpPr>
        <p:spPr>
          <a:xfrm>
            <a:off x="4856320" y="2100115"/>
            <a:ext cx="2489568" cy="1791981"/>
          </a:xfrm>
          <a:prstGeom prst="round2DiagRect">
            <a:avLst>
              <a:gd name="adj1" fmla="val 16667"/>
              <a:gd name="adj2" fmla="val 0"/>
            </a:avLst>
          </a:prstGeom>
          <a:solidFill>
            <a:srgbClr val="D4DEEE">
              <a:alpha val="58000"/>
            </a:srgbClr>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algn="ctr"/>
            <a:endParaRPr lang="en-IN" sz="2400" dirty="0">
              <a:solidFill>
                <a:schemeClr val="dk1"/>
              </a:solidFill>
              <a:latin typeface="Gill Sans"/>
              <a:ea typeface="Gill Sans"/>
              <a:cs typeface="Gill Sans"/>
              <a:sym typeface="Gill Sans"/>
            </a:endParaRPr>
          </a:p>
          <a:p>
            <a:pPr algn="ctr"/>
            <a:r>
              <a:rPr lang="en-IN" sz="2400" b="1" dirty="0">
                <a:solidFill>
                  <a:schemeClr val="dk1"/>
                </a:solidFill>
                <a:latin typeface="Gill Sans"/>
                <a:ea typeface="Gill Sans"/>
                <a:cs typeface="Gill Sans"/>
                <a:sym typeface="Gill Sans"/>
              </a:rPr>
              <a:t>Creating word embedding using the Glove Vector model</a:t>
            </a:r>
          </a:p>
          <a:p>
            <a:pPr marL="0" marR="0" lvl="0" indent="0" algn="ctr" rtl="0">
              <a:spcBef>
                <a:spcPts val="0"/>
              </a:spcBef>
              <a:spcAft>
                <a:spcPts val="0"/>
              </a:spcAft>
              <a:buNone/>
            </a:pPr>
            <a:endParaRPr lang="en-IN" sz="2400" dirty="0">
              <a:solidFill>
                <a:schemeClr val="dk1"/>
              </a:solidFill>
              <a:latin typeface="Gill Sans"/>
              <a:ea typeface="Gill Sans"/>
              <a:cs typeface="Gill Sans"/>
              <a:sym typeface="Gill Sans"/>
            </a:endParaRPr>
          </a:p>
        </p:txBody>
      </p:sp>
      <p:sp>
        <p:nvSpPr>
          <p:cNvPr id="169" name="Google Shape;169;p10"/>
          <p:cNvSpPr/>
          <p:nvPr/>
        </p:nvSpPr>
        <p:spPr>
          <a:xfrm>
            <a:off x="8766092" y="2132700"/>
            <a:ext cx="3012524" cy="1786181"/>
          </a:xfrm>
          <a:prstGeom prst="round2DiagRect">
            <a:avLst>
              <a:gd name="adj1" fmla="val 16667"/>
              <a:gd name="adj2" fmla="val 0"/>
            </a:avLst>
          </a:prstGeom>
          <a:solidFill>
            <a:srgbClr val="DAE7D5">
              <a:alpha val="42000"/>
            </a:srgbClr>
          </a:solidFill>
          <a:ln w="22225" cap="rnd" cmpd="sng">
            <a:solidFill>
              <a:srgbClr val="380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b="1" dirty="0">
                <a:solidFill>
                  <a:schemeClr val="dk1"/>
                </a:solidFill>
                <a:latin typeface="Gill Sans"/>
                <a:sym typeface="Gill Sans"/>
              </a:rPr>
              <a:t>Creating a Similarity matrix of positive and negative sentences</a:t>
            </a:r>
            <a:endParaRPr lang="en-IN" sz="2400" b="1" dirty="0"/>
          </a:p>
        </p:txBody>
      </p:sp>
      <p:cxnSp>
        <p:nvCxnSpPr>
          <p:cNvPr id="172" name="Google Shape;172;p10"/>
          <p:cNvCxnSpPr>
            <a:cxnSpLocks/>
          </p:cNvCxnSpPr>
          <p:nvPr/>
        </p:nvCxnSpPr>
        <p:spPr>
          <a:xfrm>
            <a:off x="3093340" y="2996106"/>
            <a:ext cx="1463044" cy="0"/>
          </a:xfrm>
          <a:prstGeom prst="straightConnector1">
            <a:avLst/>
          </a:prstGeom>
          <a:noFill/>
          <a:ln w="12700" cap="rnd" cmpd="sng">
            <a:solidFill>
              <a:srgbClr val="45112E"/>
            </a:solidFill>
            <a:prstDash val="solid"/>
            <a:round/>
            <a:headEnd type="none" w="sm" len="sm"/>
            <a:tailEnd type="stealth" w="med" len="med"/>
          </a:ln>
        </p:spPr>
      </p:cxnSp>
      <p:cxnSp>
        <p:nvCxnSpPr>
          <p:cNvPr id="173" name="Google Shape;173;p10"/>
          <p:cNvCxnSpPr>
            <a:cxnSpLocks/>
          </p:cNvCxnSpPr>
          <p:nvPr/>
        </p:nvCxnSpPr>
        <p:spPr>
          <a:xfrm>
            <a:off x="10262494" y="3996865"/>
            <a:ext cx="0" cy="585074"/>
          </a:xfrm>
          <a:prstGeom prst="straightConnector1">
            <a:avLst/>
          </a:prstGeom>
          <a:noFill/>
          <a:ln w="12700" cap="rnd" cmpd="sng">
            <a:solidFill>
              <a:srgbClr val="45112E"/>
            </a:solidFill>
            <a:prstDash val="solid"/>
            <a:round/>
            <a:headEnd type="none" w="sm" len="sm"/>
            <a:tailEnd type="stealth" w="med" len="med"/>
          </a:ln>
        </p:spPr>
      </p:cxnSp>
      <p:cxnSp>
        <p:nvCxnSpPr>
          <p:cNvPr id="175" name="Google Shape;175;p10"/>
          <p:cNvCxnSpPr>
            <a:cxnSpLocks/>
          </p:cNvCxnSpPr>
          <p:nvPr/>
        </p:nvCxnSpPr>
        <p:spPr>
          <a:xfrm flipH="1">
            <a:off x="7603435" y="5632239"/>
            <a:ext cx="1033670" cy="8104"/>
          </a:xfrm>
          <a:prstGeom prst="straightConnector1">
            <a:avLst/>
          </a:prstGeom>
          <a:noFill/>
          <a:ln w="12700" cap="rnd" cmpd="sng">
            <a:solidFill>
              <a:srgbClr val="45112E"/>
            </a:solidFill>
            <a:prstDash val="solid"/>
            <a:round/>
            <a:headEnd type="none" w="sm" len="sm"/>
            <a:tailEnd type="stealth" w="med" len="med"/>
          </a:ln>
        </p:spPr>
      </p:cxnSp>
      <p:cxnSp>
        <p:nvCxnSpPr>
          <p:cNvPr id="176" name="Google Shape;176;p10"/>
          <p:cNvCxnSpPr>
            <a:cxnSpLocks/>
          </p:cNvCxnSpPr>
          <p:nvPr/>
        </p:nvCxnSpPr>
        <p:spPr>
          <a:xfrm flipH="1" flipV="1">
            <a:off x="3165920" y="5632239"/>
            <a:ext cx="1390464" cy="8105"/>
          </a:xfrm>
          <a:prstGeom prst="straightConnector1">
            <a:avLst/>
          </a:prstGeom>
          <a:noFill/>
          <a:ln w="12700" cap="rnd" cmpd="sng">
            <a:solidFill>
              <a:srgbClr val="45112E"/>
            </a:solidFill>
            <a:prstDash val="solid"/>
            <a:round/>
            <a:headEnd type="none" w="sm" len="sm"/>
            <a:tailEnd type="stealth" w="med" len="med"/>
          </a:ln>
        </p:spPr>
      </p:cxnSp>
      <p:sp>
        <p:nvSpPr>
          <p:cNvPr id="15" name="Title 14">
            <a:extLst>
              <a:ext uri="{FF2B5EF4-FFF2-40B4-BE49-F238E27FC236}">
                <a16:creationId xmlns:a16="http://schemas.microsoft.com/office/drawing/2014/main" id="{CD2B12A0-DAD5-6E28-17E0-CE9774B5F395}"/>
              </a:ext>
            </a:extLst>
          </p:cNvPr>
          <p:cNvSpPr>
            <a:spLocks noGrp="1"/>
          </p:cNvSpPr>
          <p:nvPr>
            <p:ph type="title"/>
          </p:nvPr>
        </p:nvSpPr>
        <p:spPr>
          <a:xfrm>
            <a:off x="444146" y="589575"/>
            <a:ext cx="10911840" cy="1472620"/>
          </a:xfrm>
        </p:spPr>
        <p:txBody>
          <a:bodyPr>
            <a:normAutofit fontScale="90000"/>
          </a:bodyPr>
          <a:lstStyle/>
          <a:p>
            <a:br>
              <a:rPr lang="en-IN" sz="3600" dirty="0">
                <a:latin typeface="Gill Sans"/>
                <a:ea typeface="Gill Sans"/>
                <a:cs typeface="Gill Sans"/>
                <a:sym typeface="Gill Sans"/>
              </a:rPr>
            </a:br>
            <a:br>
              <a:rPr lang="en-IN" sz="3600" dirty="0">
                <a:latin typeface="Gill Sans"/>
                <a:ea typeface="Gill Sans"/>
                <a:cs typeface="Gill Sans"/>
                <a:sym typeface="Gill Sans"/>
              </a:rPr>
            </a:br>
            <a:br>
              <a:rPr lang="en-IN" sz="3600" dirty="0">
                <a:latin typeface="Gill Sans"/>
                <a:ea typeface="Gill Sans"/>
                <a:cs typeface="Gill Sans"/>
                <a:sym typeface="Gill Sans"/>
              </a:rPr>
            </a:br>
            <a:br>
              <a:rPr lang="en-IN" sz="3600" dirty="0">
                <a:latin typeface="Gill Sans"/>
                <a:ea typeface="Gill Sans"/>
                <a:cs typeface="Gill Sans"/>
                <a:sym typeface="Gill Sans"/>
              </a:rPr>
            </a:br>
            <a:br>
              <a:rPr lang="en-IN" sz="3600" dirty="0">
                <a:latin typeface="Gill Sans"/>
                <a:ea typeface="Gill Sans"/>
                <a:cs typeface="Gill Sans"/>
                <a:sym typeface="Gill Sans"/>
              </a:rPr>
            </a:br>
            <a:br>
              <a:rPr lang="en-IN" sz="3600" dirty="0">
                <a:latin typeface="Gill Sans"/>
                <a:ea typeface="Gill Sans"/>
                <a:cs typeface="Gill Sans"/>
                <a:sym typeface="Gill Sans"/>
              </a:rPr>
            </a:br>
            <a:br>
              <a:rPr lang="en-IN" sz="3600" dirty="0">
                <a:latin typeface="Gill Sans"/>
                <a:ea typeface="Gill Sans"/>
                <a:cs typeface="Gill Sans"/>
                <a:sym typeface="Gill Sans"/>
              </a:rPr>
            </a:br>
            <a:r>
              <a:rPr lang="en-IN" sz="4000" dirty="0">
                <a:latin typeface="Gill Sans"/>
                <a:ea typeface="Gill Sans"/>
                <a:cs typeface="Gill Sans"/>
                <a:sym typeface="Gill Sans"/>
              </a:rPr>
              <a:t> </a:t>
            </a:r>
            <a:r>
              <a:rPr lang="en-IN" sz="3600" b="1" dirty="0">
                <a:latin typeface="Gill Sans"/>
                <a:ea typeface="Gill Sans"/>
                <a:cs typeface="Gill Sans"/>
                <a:sym typeface="Gill Sans"/>
              </a:rPr>
              <a:t>summarizINg </a:t>
            </a:r>
            <a:r>
              <a:rPr lang="en-IN" sz="3600" b="1" dirty="0">
                <a:solidFill>
                  <a:schemeClr val="accent1">
                    <a:lumMod val="10000"/>
                    <a:lumOff val="90000"/>
                  </a:schemeClr>
                </a:solidFill>
                <a:latin typeface="Gill Sans"/>
                <a:ea typeface="Gill Sans"/>
                <a:cs typeface="Gill Sans"/>
                <a:sym typeface="Gill Sans"/>
              </a:rPr>
              <a:t>negative</a:t>
            </a:r>
            <a:r>
              <a:rPr lang="en-IN" sz="3600" b="1" dirty="0">
                <a:latin typeface="Gill Sans"/>
                <a:ea typeface="Gill Sans"/>
                <a:cs typeface="Gill Sans"/>
                <a:sym typeface="Gill Sans"/>
              </a:rPr>
              <a:t> and </a:t>
            </a:r>
            <a:r>
              <a:rPr lang="en-IN" sz="3600" b="1" dirty="0">
                <a:solidFill>
                  <a:schemeClr val="accent1">
                    <a:lumMod val="10000"/>
                    <a:lumOff val="90000"/>
                  </a:schemeClr>
                </a:solidFill>
                <a:latin typeface="Gill Sans"/>
                <a:ea typeface="Gill Sans"/>
                <a:cs typeface="Gill Sans"/>
                <a:sym typeface="Gill Sans"/>
              </a:rPr>
              <a:t>positive</a:t>
            </a:r>
            <a:r>
              <a:rPr lang="en-IN" sz="3600" b="1" dirty="0">
                <a:latin typeface="Gill Sans"/>
                <a:ea typeface="Gill Sans"/>
                <a:cs typeface="Gill Sans"/>
                <a:sym typeface="Gill Sans"/>
              </a:rPr>
              <a:t> sets</a:t>
            </a:r>
            <a:br>
              <a:rPr lang="en-IN" sz="3600" b="1" dirty="0">
                <a:latin typeface="Gill Sans"/>
                <a:ea typeface="Gill Sans"/>
                <a:cs typeface="Gill Sans"/>
                <a:sym typeface="Gill Sans"/>
              </a:rPr>
            </a:br>
            <a:r>
              <a:rPr lang="en-IN" sz="2700" b="1" dirty="0">
                <a:latin typeface="Gill Sans"/>
                <a:ea typeface="Gill Sans"/>
                <a:cs typeface="Gill Sans"/>
                <a:sym typeface="Gill Sans"/>
              </a:rPr>
              <a:t>steps for text rank algorithm</a:t>
            </a:r>
            <a:br>
              <a:rPr lang="en-IN" dirty="0"/>
            </a:br>
            <a:endParaRPr lang="en-IN" dirty="0"/>
          </a:p>
        </p:txBody>
      </p:sp>
      <p:cxnSp>
        <p:nvCxnSpPr>
          <p:cNvPr id="33" name="Google Shape;172;p10">
            <a:extLst>
              <a:ext uri="{FF2B5EF4-FFF2-40B4-BE49-F238E27FC236}">
                <a16:creationId xmlns:a16="http://schemas.microsoft.com/office/drawing/2014/main" id="{8C7AA444-5346-E15D-8A34-5714517E33E0}"/>
              </a:ext>
            </a:extLst>
          </p:cNvPr>
          <p:cNvCxnSpPr>
            <a:cxnSpLocks/>
          </p:cNvCxnSpPr>
          <p:nvPr/>
        </p:nvCxnSpPr>
        <p:spPr>
          <a:xfrm flipV="1">
            <a:off x="7518310" y="2969040"/>
            <a:ext cx="1118795" cy="562"/>
          </a:xfrm>
          <a:prstGeom prst="straightConnector1">
            <a:avLst/>
          </a:prstGeom>
          <a:noFill/>
          <a:ln w="12700" cap="rnd" cmpd="sng">
            <a:solidFill>
              <a:srgbClr val="45112E"/>
            </a:solidFill>
            <a:prstDash val="solid"/>
            <a:round/>
            <a:headEnd type="none" w="sm" len="sm"/>
            <a:tailEnd type="stealth" w="med" len="med"/>
          </a:ln>
        </p:spPr>
      </p:cxn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1098-1D8B-4459-82CB-9A850A266B94}"/>
              </a:ext>
            </a:extLst>
          </p:cNvPr>
          <p:cNvSpPr>
            <a:spLocks noGrp="1"/>
          </p:cNvSpPr>
          <p:nvPr>
            <p:ph type="title"/>
          </p:nvPr>
        </p:nvSpPr>
        <p:spPr/>
        <p:txBody>
          <a:bodyPr>
            <a:normAutofit/>
          </a:bodyPr>
          <a:lstStyle/>
          <a:p>
            <a:r>
              <a:rPr lang="en-US" sz="3200" dirty="0"/>
              <a:t>                         </a:t>
            </a:r>
            <a:r>
              <a:rPr lang="en-US" sz="4000" b="1" dirty="0">
                <a:latin typeface="Roboto" panose="02000000000000000000" pitchFamily="2" charset="0"/>
                <a:ea typeface="Roboto" panose="02000000000000000000" pitchFamily="2" charset="0"/>
                <a:cs typeface="Roboto" panose="02000000000000000000" pitchFamily="2" charset="0"/>
              </a:rPr>
              <a:t>RESULT OUTPUT</a:t>
            </a:r>
          </a:p>
        </p:txBody>
      </p:sp>
      <p:sp>
        <p:nvSpPr>
          <p:cNvPr id="3" name="Text Placeholder 2">
            <a:extLst>
              <a:ext uri="{FF2B5EF4-FFF2-40B4-BE49-F238E27FC236}">
                <a16:creationId xmlns:a16="http://schemas.microsoft.com/office/drawing/2014/main" id="{8705C571-25AF-4322-BC6F-62401BD5ABEB}"/>
              </a:ext>
            </a:extLst>
          </p:cNvPr>
          <p:cNvSpPr>
            <a:spLocks noGrp="1"/>
          </p:cNvSpPr>
          <p:nvPr>
            <p:ph idx="1"/>
          </p:nvPr>
        </p:nvSpPr>
        <p:spPr>
          <a:blipFill dpi="0" rotWithShape="1">
            <a:blip r:embed="rId2">
              <a:alphaModFix amt="97000"/>
            </a:blip>
            <a:srcRect/>
            <a:stretch>
              <a:fillRect/>
            </a:stretch>
          </a:blipFill>
        </p:spPr>
        <p:txBody>
          <a:bodyPr>
            <a:normAutofit/>
          </a:bodyPr>
          <a:lstStyle/>
          <a:p>
            <a:pPr marL="0" indent="0">
              <a:buNone/>
            </a:pPr>
            <a:r>
              <a:rPr lang="en-US" sz="2800" dirty="0">
                <a:latin typeface="Roboto" panose="02000000000000000000" pitchFamily="2" charset="0"/>
                <a:ea typeface="Roboto" panose="02000000000000000000" pitchFamily="2" charset="0"/>
                <a:cs typeface="Roboto" panose="02000000000000000000" pitchFamily="2" charset="0"/>
              </a:rPr>
              <a:t>We ran three instances of our model, each based on a different feature set. </a:t>
            </a:r>
          </a:p>
          <a:p>
            <a:pPr marL="637794" indent="-514350">
              <a:buFont typeface="+mj-lt"/>
              <a:buAutoNum type="arabicPeriod"/>
            </a:pPr>
            <a:r>
              <a:rPr lang="en-US" sz="2800" dirty="0">
                <a:latin typeface="Roboto" panose="02000000000000000000" pitchFamily="2" charset="0"/>
                <a:ea typeface="Roboto" panose="02000000000000000000" pitchFamily="2" charset="0"/>
                <a:cs typeface="Roboto" panose="02000000000000000000" pitchFamily="2" charset="0"/>
              </a:rPr>
              <a:t>Battery</a:t>
            </a:r>
          </a:p>
          <a:p>
            <a:pPr marL="637794" indent="-514350">
              <a:buFont typeface="+mj-lt"/>
              <a:buAutoNum type="arabicPeriod"/>
            </a:pPr>
            <a:r>
              <a:rPr lang="en-US" sz="2800" dirty="0">
                <a:latin typeface="Roboto" panose="02000000000000000000" pitchFamily="2" charset="0"/>
                <a:ea typeface="Roboto" panose="02000000000000000000" pitchFamily="2" charset="0"/>
                <a:cs typeface="Roboto" panose="02000000000000000000" pitchFamily="2" charset="0"/>
              </a:rPr>
              <a:t>Camera</a:t>
            </a:r>
          </a:p>
          <a:p>
            <a:pPr marL="637794" indent="-514350">
              <a:buFont typeface="+mj-lt"/>
              <a:buAutoNum type="arabicPeriod"/>
            </a:pPr>
            <a:r>
              <a:rPr lang="en-US" sz="2800" dirty="0">
                <a:latin typeface="Roboto" panose="02000000000000000000" pitchFamily="2" charset="0"/>
                <a:ea typeface="Roboto" panose="02000000000000000000" pitchFamily="2" charset="0"/>
                <a:cs typeface="Roboto" panose="02000000000000000000" pitchFamily="2" charset="0"/>
              </a:rPr>
              <a:t>Screen</a:t>
            </a:r>
          </a:p>
          <a:p>
            <a:pPr marL="123444" indent="0">
              <a:buNone/>
            </a:pPr>
            <a:r>
              <a:rPr lang="en-US" sz="32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12520785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016A-DB9A-48B9-9A57-900EEDF85EE4}"/>
              </a:ext>
            </a:extLst>
          </p:cNvPr>
          <p:cNvSpPr>
            <a:spLocks noGrp="1"/>
          </p:cNvSpPr>
          <p:nvPr>
            <p:ph type="title"/>
          </p:nvPr>
        </p:nvSpPr>
        <p:spPr>
          <a:xfrm>
            <a:off x="459545" y="856566"/>
            <a:ext cx="10940521" cy="508000"/>
          </a:xfrm>
        </p:spPr>
        <p:txBody>
          <a:bodyPr>
            <a:normAutofit fontScale="90000"/>
          </a:bodyPr>
          <a:lstStyle/>
          <a:p>
            <a:r>
              <a:rPr lang="en-US" b="1" dirty="0"/>
              <a:t> Top 10 </a:t>
            </a:r>
            <a:r>
              <a:rPr lang="en-US" b="1" dirty="0">
                <a:solidFill>
                  <a:schemeClr val="accent3">
                    <a:lumMod val="40000"/>
                    <a:lumOff val="60000"/>
                  </a:schemeClr>
                </a:solidFill>
              </a:rPr>
              <a:t>positive</a:t>
            </a:r>
            <a:r>
              <a:rPr lang="en-US" b="1" dirty="0"/>
              <a:t> reviews on selecting </a:t>
            </a:r>
            <a:r>
              <a:rPr lang="en-US" b="1" dirty="0">
                <a:solidFill>
                  <a:schemeClr val="accent3">
                    <a:lumMod val="40000"/>
                    <a:lumOff val="60000"/>
                  </a:schemeClr>
                </a:solidFill>
              </a:rPr>
              <a:t>battery </a:t>
            </a:r>
            <a:r>
              <a:rPr lang="en-US" b="1" dirty="0"/>
              <a:t> feature</a:t>
            </a:r>
            <a:r>
              <a:rPr lang="en-US" dirty="0"/>
              <a:t>.</a:t>
            </a:r>
          </a:p>
        </p:txBody>
      </p:sp>
      <p:pic>
        <p:nvPicPr>
          <p:cNvPr id="5" name="Picture 4">
            <a:extLst>
              <a:ext uri="{FF2B5EF4-FFF2-40B4-BE49-F238E27FC236}">
                <a16:creationId xmlns:a16="http://schemas.microsoft.com/office/drawing/2014/main" id="{98A98555-E1B7-417D-AF0B-0D1896A3E73D}"/>
              </a:ext>
            </a:extLst>
          </p:cNvPr>
          <p:cNvPicPr>
            <a:picLocks noChangeAspect="1"/>
          </p:cNvPicPr>
          <p:nvPr/>
        </p:nvPicPr>
        <p:blipFill rotWithShape="1">
          <a:blip r:embed="rId2"/>
          <a:srcRect t="51632"/>
          <a:stretch/>
        </p:blipFill>
        <p:spPr>
          <a:xfrm>
            <a:off x="459545" y="1930400"/>
            <a:ext cx="11732454" cy="5201920"/>
          </a:xfrm>
          <a:prstGeom prst="rect">
            <a:avLst/>
          </a:prstGeom>
        </p:spPr>
      </p:pic>
    </p:spTree>
    <p:extLst>
      <p:ext uri="{BB962C8B-B14F-4D97-AF65-F5344CB8AC3E}">
        <p14:creationId xmlns:p14="http://schemas.microsoft.com/office/powerpoint/2010/main" val="23228251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A1AB-B800-462E-829C-56304FACF23B}"/>
              </a:ext>
            </a:extLst>
          </p:cNvPr>
          <p:cNvSpPr>
            <a:spLocks noGrp="1"/>
          </p:cNvSpPr>
          <p:nvPr>
            <p:ph type="title"/>
          </p:nvPr>
        </p:nvSpPr>
        <p:spPr>
          <a:xfrm>
            <a:off x="730974" y="610939"/>
            <a:ext cx="11029616" cy="662410"/>
          </a:xfrm>
        </p:spPr>
        <p:txBody>
          <a:bodyPr>
            <a:normAutofit fontScale="90000"/>
          </a:bodyPr>
          <a:lstStyle/>
          <a:p>
            <a:r>
              <a:rPr lang="en-US" sz="2500" b="1" dirty="0"/>
              <a:t>Top 10 </a:t>
            </a:r>
            <a:r>
              <a:rPr lang="en-US" sz="2500" b="1" dirty="0">
                <a:solidFill>
                  <a:schemeClr val="accent3">
                    <a:lumMod val="40000"/>
                    <a:lumOff val="60000"/>
                  </a:schemeClr>
                </a:solidFill>
              </a:rPr>
              <a:t>negative</a:t>
            </a:r>
            <a:r>
              <a:rPr lang="en-US" sz="2500" b="1" dirty="0"/>
              <a:t> reviews on selecting </a:t>
            </a:r>
            <a:r>
              <a:rPr lang="en-US" sz="2500" b="1" dirty="0">
                <a:solidFill>
                  <a:schemeClr val="accent3">
                    <a:lumMod val="40000"/>
                    <a:lumOff val="60000"/>
                  </a:schemeClr>
                </a:solidFill>
              </a:rPr>
              <a:t>battery</a:t>
            </a:r>
            <a:r>
              <a:rPr lang="en-US" sz="2500" b="1" dirty="0"/>
              <a:t> as the feature</a:t>
            </a:r>
            <a:r>
              <a:rPr lang="en-US" sz="2500" dirty="0"/>
              <a:t>.</a:t>
            </a:r>
          </a:p>
        </p:txBody>
      </p:sp>
      <p:pic>
        <p:nvPicPr>
          <p:cNvPr id="9" name="Picture 8">
            <a:extLst>
              <a:ext uri="{FF2B5EF4-FFF2-40B4-BE49-F238E27FC236}">
                <a16:creationId xmlns:a16="http://schemas.microsoft.com/office/drawing/2014/main" id="{9A992355-EAC6-43F1-9C3D-CC05F92B88AE}"/>
              </a:ext>
            </a:extLst>
          </p:cNvPr>
          <p:cNvPicPr>
            <a:picLocks noChangeAspect="1"/>
          </p:cNvPicPr>
          <p:nvPr/>
        </p:nvPicPr>
        <p:blipFill rotWithShape="1">
          <a:blip r:embed="rId3"/>
          <a:srcRect l="-420" t="31484" r="420" b="847"/>
          <a:stretch/>
        </p:blipFill>
        <p:spPr>
          <a:xfrm>
            <a:off x="416561" y="1945640"/>
            <a:ext cx="11344030" cy="4719320"/>
          </a:xfrm>
          <a:prstGeom prst="rect">
            <a:avLst/>
          </a:prstGeom>
        </p:spPr>
      </p:pic>
    </p:spTree>
    <p:extLst>
      <p:ext uri="{BB962C8B-B14F-4D97-AF65-F5344CB8AC3E}">
        <p14:creationId xmlns:p14="http://schemas.microsoft.com/office/powerpoint/2010/main" val="305033834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178D-1753-4F13-88F1-5DF0D19EB1C9}"/>
              </a:ext>
            </a:extLst>
          </p:cNvPr>
          <p:cNvSpPr>
            <a:spLocks noGrp="1"/>
          </p:cNvSpPr>
          <p:nvPr>
            <p:ph type="title"/>
          </p:nvPr>
        </p:nvSpPr>
        <p:spPr>
          <a:xfrm>
            <a:off x="462320" y="574140"/>
            <a:ext cx="11029616" cy="1013800"/>
          </a:xfrm>
        </p:spPr>
        <p:txBody>
          <a:bodyPr>
            <a:normAutofit/>
          </a:bodyPr>
          <a:lstStyle/>
          <a:p>
            <a:r>
              <a:rPr lang="en-US" sz="3600" dirty="0"/>
              <a:t>  </a:t>
            </a:r>
            <a:r>
              <a:rPr lang="en-US" sz="3600" b="1" dirty="0"/>
              <a:t>RESULT ANALYSIS</a:t>
            </a:r>
          </a:p>
        </p:txBody>
      </p:sp>
      <p:sp>
        <p:nvSpPr>
          <p:cNvPr id="3" name="Text Placeholder 2">
            <a:extLst>
              <a:ext uri="{FF2B5EF4-FFF2-40B4-BE49-F238E27FC236}">
                <a16:creationId xmlns:a16="http://schemas.microsoft.com/office/drawing/2014/main" id="{5C1B6F20-2969-4C9B-A526-005CFD1A036C}"/>
              </a:ext>
            </a:extLst>
          </p:cNvPr>
          <p:cNvSpPr>
            <a:spLocks noGrp="1"/>
          </p:cNvSpPr>
          <p:nvPr>
            <p:ph idx="1"/>
          </p:nvPr>
        </p:nvSpPr>
        <p:spPr>
          <a:xfrm>
            <a:off x="581192" y="2164080"/>
            <a:ext cx="11029615" cy="3840480"/>
          </a:xfrm>
          <a:blipFill dpi="0" rotWithShape="1">
            <a:blip r:embed="rId2">
              <a:alphaModFix amt="74000"/>
            </a:blip>
            <a:srcRect/>
            <a:tile tx="0" ty="0" sx="100000" sy="100000" flip="none" algn="tl"/>
          </a:blipFill>
        </p:spPr>
        <p:txBody>
          <a:bodyPr>
            <a:normAutofit/>
          </a:bodyPr>
          <a:lstStyle/>
          <a:p>
            <a:pPr marL="0" indent="0">
              <a:buNone/>
            </a:pPr>
            <a:r>
              <a:rPr lang="en-US" sz="3200" b="1" dirty="0">
                <a:latin typeface="Roboto" panose="02000000000000000000" pitchFamily="2" charset="0"/>
                <a:ea typeface="Roboto" panose="02000000000000000000" pitchFamily="2" charset="0"/>
                <a:cs typeface="Roboto" panose="02000000000000000000" pitchFamily="2" charset="0"/>
              </a:rPr>
              <a:t>We also evaluated those results on based on two metrics: </a:t>
            </a:r>
          </a:p>
          <a:p>
            <a:pPr marL="580644" indent="-457200">
              <a:buFont typeface="+mj-lt"/>
              <a:buAutoNum type="arabicParenR"/>
            </a:pPr>
            <a:r>
              <a:rPr lang="en-US" sz="3200" b="1" dirty="0">
                <a:latin typeface="Roboto" panose="02000000000000000000" pitchFamily="2" charset="0"/>
                <a:ea typeface="Roboto" panose="02000000000000000000" pitchFamily="2" charset="0"/>
                <a:cs typeface="Roboto" panose="02000000000000000000" pitchFamily="2" charset="0"/>
              </a:rPr>
              <a:t>Model Efficiency (ME) </a:t>
            </a:r>
          </a:p>
          <a:p>
            <a:pPr marL="580644" indent="-457200">
              <a:buFont typeface="+mj-lt"/>
              <a:buAutoNum type="arabicParenR"/>
            </a:pPr>
            <a:r>
              <a:rPr lang="en-US" sz="3200" b="1" dirty="0">
                <a:latin typeface="Roboto" panose="02000000000000000000" pitchFamily="2" charset="0"/>
                <a:ea typeface="Roboto" panose="02000000000000000000" pitchFamily="2" charset="0"/>
                <a:cs typeface="Roboto" panose="02000000000000000000" pitchFamily="2" charset="0"/>
              </a:rPr>
              <a:t>Time efficiency (TE)</a:t>
            </a:r>
          </a:p>
          <a:p>
            <a:pPr marL="123444" indent="0">
              <a:buNone/>
            </a:pPr>
            <a:endParaRPr lang="en-US" sz="2400" dirty="0"/>
          </a:p>
        </p:txBody>
      </p:sp>
    </p:spTree>
    <p:extLst>
      <p:ext uri="{BB962C8B-B14F-4D97-AF65-F5344CB8AC3E}">
        <p14:creationId xmlns:p14="http://schemas.microsoft.com/office/powerpoint/2010/main" val="303216963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1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D07-F25D-45F7-A5FA-E97E78C9AF92}"/>
              </a:ext>
            </a:extLst>
          </p:cNvPr>
          <p:cNvSpPr>
            <a:spLocks noGrp="1"/>
          </p:cNvSpPr>
          <p:nvPr>
            <p:ph type="title"/>
          </p:nvPr>
        </p:nvSpPr>
        <p:spPr>
          <a:xfrm>
            <a:off x="581192" y="702156"/>
            <a:ext cx="11029616" cy="1351727"/>
          </a:xfrm>
        </p:spPr>
        <p:txBody>
          <a:bodyPr>
            <a:noAutofit/>
          </a:bodyPr>
          <a:lstStyle/>
          <a:p>
            <a:r>
              <a:rPr lang="en-US" sz="3200" b="1" dirty="0">
                <a:latin typeface="Roboto" panose="02000000000000000000" pitchFamily="2" charset="0"/>
                <a:ea typeface="Roboto" panose="02000000000000000000" pitchFamily="2" charset="0"/>
                <a:cs typeface="Roboto" panose="02000000000000000000" pitchFamily="2" charset="0"/>
              </a:rPr>
              <a:t>Model Efficiency (ME)</a:t>
            </a:r>
            <a:br>
              <a:rPr lang="en-US" sz="3200" dirty="0">
                <a:latin typeface="Roboto" panose="02000000000000000000" pitchFamily="2" charset="0"/>
                <a:ea typeface="Roboto" panose="02000000000000000000" pitchFamily="2" charset="0"/>
                <a:cs typeface="Roboto" panose="02000000000000000000" pitchFamily="2" charset="0"/>
              </a:rPr>
            </a:br>
            <a:endParaRPr lang="en-US" sz="3200" dirty="0"/>
          </a:p>
        </p:txBody>
      </p:sp>
      <p:sp>
        <p:nvSpPr>
          <p:cNvPr id="3" name="Text Placeholder 2">
            <a:extLst>
              <a:ext uri="{FF2B5EF4-FFF2-40B4-BE49-F238E27FC236}">
                <a16:creationId xmlns:a16="http://schemas.microsoft.com/office/drawing/2014/main" id="{DB329FBA-A80E-4B67-9B75-D39FE889611F}"/>
              </a:ext>
            </a:extLst>
          </p:cNvPr>
          <p:cNvSpPr>
            <a:spLocks noGrp="1"/>
          </p:cNvSpPr>
          <p:nvPr>
            <p:ph idx="1"/>
          </p:nvPr>
        </p:nvSpPr>
        <p:spPr>
          <a:xfrm>
            <a:off x="489752" y="1859280"/>
            <a:ext cx="11029616" cy="4643120"/>
          </a:xfrm>
          <a:blipFill dpi="0" rotWithShape="1">
            <a:blip r:embed="rId2">
              <a:alphaModFix amt="59000"/>
            </a:blip>
            <a:srcRect/>
            <a:tile tx="0" ty="0" sx="100000" sy="100000" flip="none" algn="tl"/>
          </a:blipFill>
        </p:spPr>
        <p:style>
          <a:lnRef idx="2">
            <a:schemeClr val="accent2"/>
          </a:lnRef>
          <a:fillRef idx="1">
            <a:schemeClr val="lt1"/>
          </a:fillRef>
          <a:effectRef idx="0">
            <a:schemeClr val="accent2"/>
          </a:effectRef>
          <a:fontRef idx="minor">
            <a:schemeClr val="dk1"/>
          </a:fontRef>
        </p:style>
        <p:txBody>
          <a:bodyPr>
            <a:normAutofit fontScale="47500" lnSpcReduction="20000"/>
          </a:bodyPr>
          <a:lstStyle/>
          <a:p>
            <a:pPr marL="580644" indent="-457200"/>
            <a:r>
              <a:rPr lang="en-US" sz="6000" dirty="0">
                <a:latin typeface="Roboto" panose="02000000000000000000" pitchFamily="2" charset="0"/>
                <a:ea typeface="Roboto" panose="02000000000000000000" pitchFamily="2" charset="0"/>
                <a:cs typeface="Roboto" panose="02000000000000000000" pitchFamily="2" charset="0"/>
              </a:rPr>
              <a:t>It is the </a:t>
            </a:r>
            <a:r>
              <a:rPr lang="en-US" sz="6000" b="1" i="1" dirty="0">
                <a:latin typeface="Roboto" panose="02000000000000000000" pitchFamily="2" charset="0"/>
                <a:ea typeface="Roboto" panose="02000000000000000000" pitchFamily="2" charset="0"/>
                <a:cs typeface="Roboto" panose="02000000000000000000" pitchFamily="2" charset="0"/>
              </a:rPr>
              <a:t>percentage of the reviews </a:t>
            </a:r>
            <a:r>
              <a:rPr lang="en-US" sz="6000" dirty="0">
                <a:latin typeface="Roboto" panose="02000000000000000000" pitchFamily="2" charset="0"/>
                <a:ea typeface="Roboto" panose="02000000000000000000" pitchFamily="2" charset="0"/>
                <a:cs typeface="Roboto" panose="02000000000000000000" pitchFamily="2" charset="0"/>
              </a:rPr>
              <a:t>that our model is able to </a:t>
            </a:r>
            <a:r>
              <a:rPr lang="en-US" sz="6000" b="1" i="1" dirty="0">
                <a:latin typeface="Roboto" panose="02000000000000000000" pitchFamily="2" charset="0"/>
                <a:ea typeface="Roboto" panose="02000000000000000000" pitchFamily="2" charset="0"/>
                <a:cs typeface="Roboto" panose="02000000000000000000" pitchFamily="2" charset="0"/>
              </a:rPr>
              <a:t>classify as positive and negative</a:t>
            </a:r>
            <a:r>
              <a:rPr lang="en-US" sz="6000" dirty="0">
                <a:latin typeface="Roboto" panose="02000000000000000000" pitchFamily="2" charset="0"/>
                <a:ea typeface="Roboto" panose="02000000000000000000" pitchFamily="2" charset="0"/>
                <a:cs typeface="Roboto" panose="02000000000000000000" pitchFamily="2" charset="0"/>
              </a:rPr>
              <a:t>. </a:t>
            </a:r>
          </a:p>
          <a:p>
            <a:pPr marL="580644" indent="-457200"/>
            <a:r>
              <a:rPr lang="en-US" sz="6000" dirty="0">
                <a:latin typeface="Roboto" panose="02000000000000000000" pitchFamily="2" charset="0"/>
                <a:ea typeface="Roboto" panose="02000000000000000000" pitchFamily="2" charset="0"/>
                <a:cs typeface="Roboto" panose="02000000000000000000" pitchFamily="2" charset="0"/>
              </a:rPr>
              <a:t>There were certain reviews, which could not be classified as positive or negative. </a:t>
            </a:r>
          </a:p>
          <a:p>
            <a:pPr marL="580644" indent="-457200"/>
            <a:r>
              <a:rPr lang="en-US" sz="6000" dirty="0">
                <a:latin typeface="Roboto" panose="02000000000000000000" pitchFamily="2" charset="0"/>
                <a:ea typeface="Roboto" panose="02000000000000000000" pitchFamily="2" charset="0"/>
                <a:cs typeface="Roboto" panose="02000000000000000000" pitchFamily="2" charset="0"/>
              </a:rPr>
              <a:t>We call those reviews neutral reviews and those reviews were left out by our model during classification.</a:t>
            </a:r>
          </a:p>
          <a:p>
            <a:pPr marL="123444" indent="0" algn="ctr">
              <a:buNone/>
            </a:pPr>
            <a:endParaRPr lang="en-US" sz="3100" dirty="0">
              <a:latin typeface="Roboto" panose="02000000000000000000" pitchFamily="2" charset="0"/>
              <a:ea typeface="Roboto" panose="02000000000000000000" pitchFamily="2" charset="0"/>
              <a:cs typeface="Roboto" panose="02000000000000000000" pitchFamily="2" charset="0"/>
            </a:endParaRPr>
          </a:p>
          <a:p>
            <a:pPr marL="123444" indent="0" algn="ctr">
              <a:lnSpc>
                <a:spcPct val="120000"/>
              </a:lnSpc>
              <a:buNone/>
            </a:pPr>
            <a:r>
              <a:rPr lang="en-US" sz="4200" b="1" dirty="0">
                <a:latin typeface="Roboto" panose="02000000000000000000" pitchFamily="2" charset="0"/>
                <a:ea typeface="Roboto" panose="02000000000000000000" pitchFamily="2" charset="0"/>
                <a:cs typeface="Roboto" panose="02000000000000000000" pitchFamily="2" charset="0"/>
              </a:rPr>
              <a:t>       ME  </a:t>
            </a:r>
            <a:r>
              <a:rPr lang="en-US" sz="4200" dirty="0">
                <a:latin typeface="Roboto" panose="02000000000000000000" pitchFamily="2" charset="0"/>
                <a:ea typeface="Roboto" panose="02000000000000000000" pitchFamily="2" charset="0"/>
                <a:cs typeface="Roboto" panose="02000000000000000000" pitchFamily="2" charset="0"/>
              </a:rPr>
              <a:t>=    </a:t>
            </a:r>
            <a:r>
              <a:rPr lang="en-US" sz="4200"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(𝑻𝒐𝒕𝒂𝒍 𝒑𝒐𝒔𝒊𝒕𝒊𝒗𝒆 𝒓𝒆𝒗𝒊𝒆𝒘𝒔 𝒈𝒆𝒏𝒆𝒓𝒂𝒕𝒆𝒅 + 𝑻𝒐𝒕𝒂𝒍 𝒏𝒆𝒈𝒂𝒕𝒊𝒗𝒆 𝒓𝒆𝒗𝒊𝒆𝒘𝒔 𝒈𝒆𝒏𝒆𝒓𝒂𝒕𝒆𝒅) </a:t>
            </a:r>
          </a:p>
          <a:p>
            <a:pPr marL="123444" indent="0" algn="ctr">
              <a:lnSpc>
                <a:spcPct val="120000"/>
              </a:lnSpc>
              <a:buNone/>
            </a:pPr>
            <a:r>
              <a:rPr lang="en-US" sz="4200"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𝑻𝒐𝒕𝒂𝒍 𝒓𝒆𝒗𝒊𝒆𝒘𝒔 𝒂𝒗𝒂𝒊𝒍𝒂𝒃𝒍𝒆</a:t>
            </a:r>
            <a:endParaRPr lang="en-IN" sz="4200" b="0"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endParaRPr>
          </a:p>
          <a:p>
            <a:pPr marL="123444" indent="0" algn="ctr">
              <a:lnSpc>
                <a:spcPct val="120000"/>
              </a:lnSpc>
              <a:buNone/>
            </a:pPr>
            <a:endParaRPr lang="en-US" sz="2600" dirty="0">
              <a:latin typeface="Roboto" panose="02000000000000000000" pitchFamily="2" charset="0"/>
              <a:ea typeface="Roboto" panose="02000000000000000000" pitchFamily="2" charset="0"/>
              <a:cs typeface="Roboto" panose="02000000000000000000" pitchFamily="2" charset="0"/>
            </a:endParaRPr>
          </a:p>
          <a:p>
            <a:pPr marL="123444" indent="0">
              <a:buNone/>
            </a:pPr>
            <a:r>
              <a:rPr lang="en-US" dirty="0">
                <a:latin typeface="Roboto" panose="02000000000000000000" pitchFamily="2" charset="0"/>
                <a:ea typeface="Roboto" panose="02000000000000000000" pitchFamily="2" charset="0"/>
                <a:cs typeface="Roboto" panose="02000000000000000000" pitchFamily="2" charset="0"/>
              </a:rPr>
              <a:t> </a:t>
            </a:r>
          </a:p>
          <a:p>
            <a:pPr marL="123444" indent="0">
              <a:buNone/>
            </a:pPr>
            <a:r>
              <a:rPr lang="en-US" dirty="0"/>
              <a:t> </a:t>
            </a:r>
          </a:p>
        </p:txBody>
      </p:sp>
      <p:cxnSp>
        <p:nvCxnSpPr>
          <p:cNvPr id="8" name="Straight Connector 7">
            <a:extLst>
              <a:ext uri="{FF2B5EF4-FFF2-40B4-BE49-F238E27FC236}">
                <a16:creationId xmlns:a16="http://schemas.microsoft.com/office/drawing/2014/main" id="{8983C953-B1EE-70BE-68FE-32A7B1368563}"/>
              </a:ext>
            </a:extLst>
          </p:cNvPr>
          <p:cNvCxnSpPr>
            <a:cxnSpLocks/>
          </p:cNvCxnSpPr>
          <p:nvPr/>
        </p:nvCxnSpPr>
        <p:spPr>
          <a:xfrm>
            <a:off x="2162008" y="5273040"/>
            <a:ext cx="910336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243345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DAA5-BA6A-431D-A845-9237A84B6D8D}"/>
              </a:ext>
            </a:extLst>
          </p:cNvPr>
          <p:cNvSpPr>
            <a:spLocks noGrp="1"/>
          </p:cNvSpPr>
          <p:nvPr>
            <p:ph type="title"/>
          </p:nvPr>
        </p:nvSpPr>
        <p:spPr>
          <a:xfrm>
            <a:off x="619760" y="702156"/>
            <a:ext cx="10991048" cy="845290"/>
          </a:xfrm>
        </p:spPr>
        <p:txBody>
          <a:bodyPr>
            <a:normAutofit/>
          </a:bodyPr>
          <a:lstStyle/>
          <a:p>
            <a:r>
              <a:rPr lang="en-US" sz="3600" b="1" dirty="0"/>
              <a:t>Time efficiency</a:t>
            </a:r>
          </a:p>
        </p:txBody>
      </p:sp>
      <p:sp>
        <p:nvSpPr>
          <p:cNvPr id="3" name="Text Placeholder 2">
            <a:extLst>
              <a:ext uri="{FF2B5EF4-FFF2-40B4-BE49-F238E27FC236}">
                <a16:creationId xmlns:a16="http://schemas.microsoft.com/office/drawing/2014/main" id="{453EE926-6E3C-4839-AC17-70F9FC3D399B}"/>
              </a:ext>
            </a:extLst>
          </p:cNvPr>
          <p:cNvSpPr>
            <a:spLocks noGrp="1"/>
          </p:cNvSpPr>
          <p:nvPr>
            <p:ph idx="1"/>
          </p:nvPr>
        </p:nvSpPr>
        <p:spPr>
          <a:xfrm>
            <a:off x="450166" y="1899920"/>
            <a:ext cx="11160642" cy="4486811"/>
          </a:xfrm>
          <a:blipFill dpi="0" rotWithShape="1">
            <a:blip r:embed="rId4">
              <a:alphaModFix amt="54000"/>
            </a:blip>
            <a:srcRect/>
            <a:tile tx="0" ty="0" sx="100000" sy="100000" flip="none" algn="tl"/>
          </a:blipFill>
          <a:effectLst>
            <a:outerShdw blurRad="50800" dist="50800" dir="5400000" algn="ctr" rotWithShape="0">
              <a:srgbClr val="000000">
                <a:alpha val="21000"/>
              </a:srgbClr>
            </a:outerShdw>
          </a:effectLst>
        </p:spPr>
        <p:txBody>
          <a:bodyPr>
            <a:normAutofit lnSpcReduction="10000"/>
          </a:bodyPr>
          <a:lstStyle/>
          <a:p>
            <a:pPr marL="0" indent="0">
              <a:buNone/>
            </a:pPr>
            <a:r>
              <a:rPr lang="en-US" sz="2400" dirty="0">
                <a:latin typeface="Roboto" panose="02000000000000000000" pitchFamily="2" charset="0"/>
                <a:ea typeface="Roboto" panose="02000000000000000000" pitchFamily="2" charset="0"/>
                <a:cs typeface="Roboto" panose="02000000000000000000" pitchFamily="2" charset="0"/>
              </a:rPr>
              <a:t>It is the </a:t>
            </a:r>
            <a:r>
              <a:rPr lang="en-US" sz="2400" b="1" i="1" dirty="0">
                <a:latin typeface="Roboto" panose="02000000000000000000" pitchFamily="2" charset="0"/>
                <a:ea typeface="Roboto" panose="02000000000000000000" pitchFamily="2" charset="0"/>
                <a:cs typeface="Roboto" panose="02000000000000000000" pitchFamily="2" charset="0"/>
              </a:rPr>
              <a:t>factor increase in the reading time</a:t>
            </a:r>
            <a:r>
              <a:rPr lang="en-US" sz="2400" dirty="0">
                <a:latin typeface="Roboto" panose="02000000000000000000" pitchFamily="2" charset="0"/>
                <a:ea typeface="Roboto" panose="02000000000000000000" pitchFamily="2" charset="0"/>
                <a:cs typeface="Roboto" panose="02000000000000000000" pitchFamily="2" charset="0"/>
              </a:rPr>
              <a:t>.</a:t>
            </a:r>
          </a:p>
          <a:p>
            <a:pPr marL="123444" indent="0">
              <a:buNone/>
            </a:pPr>
            <a:r>
              <a:rPr lang="en-US" sz="2400" b="1" dirty="0">
                <a:solidFill>
                  <a:schemeClr val="accent2">
                    <a:lumMod val="75000"/>
                  </a:schemeClr>
                </a:solidFill>
                <a:latin typeface="Roboto" panose="02000000000000000000" pitchFamily="2" charset="0"/>
                <a:ea typeface="Roboto" panose="02000000000000000000" pitchFamily="2" charset="0"/>
                <a:cs typeface="Roboto" panose="02000000000000000000" pitchFamily="2" charset="0"/>
              </a:rPr>
              <a:t> HOW TO CALCULATE??</a:t>
            </a:r>
          </a:p>
          <a:p>
            <a:pPr>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We found out that the </a:t>
            </a:r>
            <a:r>
              <a:rPr lang="en-US" sz="2400" b="1" i="1" dirty="0">
                <a:latin typeface="Roboto" panose="02000000000000000000" pitchFamily="2" charset="0"/>
                <a:ea typeface="Roboto" panose="02000000000000000000" pitchFamily="2" charset="0"/>
                <a:cs typeface="Roboto" panose="02000000000000000000" pitchFamily="2" charset="0"/>
              </a:rPr>
              <a:t>average human reading rate is 225 words/ minute</a:t>
            </a:r>
            <a:r>
              <a:rPr lang="en-US" sz="2400" dirty="0">
                <a:latin typeface="Roboto" panose="02000000000000000000" pitchFamily="2" charset="0"/>
                <a:ea typeface="Roboto" panose="02000000000000000000" pitchFamily="2" charset="0"/>
                <a:cs typeface="Roboto" panose="02000000000000000000" pitchFamily="2" charset="0"/>
              </a:rPr>
              <a:t>. We can then estimate the time taken to read all the reviews, given the average reading rate of humans.  </a:t>
            </a:r>
          </a:p>
          <a:p>
            <a:pPr>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We also know the execution time of our program and the number of reviews generated by our program. Hence, we can determine the time taken to generate the best reviews out of the review corpus. </a:t>
            </a:r>
          </a:p>
          <a:p>
            <a:pPr>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Finally, we can calculate</a:t>
            </a:r>
            <a:r>
              <a:rPr lang="en-US" sz="2400" b="1" dirty="0">
                <a:latin typeface="Roboto" panose="02000000000000000000" pitchFamily="2" charset="0"/>
                <a:ea typeface="Roboto" panose="02000000000000000000" pitchFamily="2" charset="0"/>
                <a:cs typeface="Roboto" panose="02000000000000000000" pitchFamily="2" charset="0"/>
              </a:rPr>
              <a:t> </a:t>
            </a:r>
            <a:r>
              <a:rPr lang="en-US" sz="2400" b="1" i="1" dirty="0">
                <a:latin typeface="Roboto" panose="02000000000000000000" pitchFamily="2" charset="0"/>
                <a:ea typeface="Roboto" panose="02000000000000000000" pitchFamily="2" charset="0"/>
                <a:cs typeface="Roboto" panose="02000000000000000000" pitchFamily="2" charset="0"/>
              </a:rPr>
              <a:t>the ratio of time taken by a person to read all the reviews and the time taken by a person to read the best reviews generated</a:t>
            </a:r>
            <a:r>
              <a:rPr lang="en-US" sz="2400" dirty="0">
                <a:latin typeface="Roboto" panose="02000000000000000000" pitchFamily="2" charset="0"/>
                <a:ea typeface="Roboto" panose="02000000000000000000" pitchFamily="2" charset="0"/>
                <a:cs typeface="Roboto" panose="02000000000000000000" pitchFamily="2" charset="0"/>
              </a:rPr>
              <a:t>. This ratio will tell us the factor increase in the efficiency of reading time. </a:t>
            </a:r>
          </a:p>
        </p:txBody>
      </p:sp>
    </p:spTree>
    <p:extLst>
      <p:ext uri="{BB962C8B-B14F-4D97-AF65-F5344CB8AC3E}">
        <p14:creationId xmlns:p14="http://schemas.microsoft.com/office/powerpoint/2010/main" val="3024699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CONTENTS</a:t>
            </a:r>
            <a:endParaRPr/>
          </a:p>
        </p:txBody>
      </p:sp>
      <p:sp>
        <p:nvSpPr>
          <p:cNvPr id="107" name="Google Shape;107;p2"/>
          <p:cNvSpPr txBox="1">
            <a:spLocks noGrp="1"/>
          </p:cNvSpPr>
          <p:nvPr>
            <p:ph idx="1"/>
          </p:nvPr>
        </p:nvSpPr>
        <p:spPr>
          <a:xfrm>
            <a:off x="581200" y="2274075"/>
            <a:ext cx="11029500" cy="3584700"/>
          </a:xfrm>
          <a:prstGeom prst="rect">
            <a:avLst/>
          </a:prstGeom>
          <a:noFill/>
          <a:ln>
            <a:noFill/>
          </a:ln>
        </p:spPr>
        <p:txBody>
          <a:bodyPr spcFirstLastPara="1" wrap="square" lIns="91425" tIns="45700" rIns="91425" bIns="45700" anchor="ctr" anchorCtr="0">
            <a:normAutofit lnSpcReduction="10000"/>
          </a:bodyPr>
          <a:lstStyle/>
          <a:p>
            <a:pPr marL="400050" lvl="0" indent="-315925" algn="l" rtl="0">
              <a:lnSpc>
                <a:spcPct val="80000"/>
              </a:lnSpc>
              <a:spcBef>
                <a:spcPts val="0"/>
              </a:spcBef>
              <a:spcAft>
                <a:spcPts val="0"/>
              </a:spcAft>
              <a:buSzPts val="1325"/>
              <a:buFont typeface="Gill Sans"/>
              <a:buNone/>
            </a:pPr>
            <a:endParaRPr sz="1440" dirty="0"/>
          </a:p>
          <a:p>
            <a:pPr marL="342900" indent="-342900">
              <a:lnSpc>
                <a:spcPct val="80000"/>
              </a:lnSpc>
              <a:spcBef>
                <a:spcPts val="888"/>
              </a:spcBef>
              <a:buSzPts val="1325"/>
            </a:pPr>
            <a:r>
              <a:rPr lang="en-IN" sz="2400" dirty="0"/>
              <a:t>Introduction</a:t>
            </a:r>
            <a:endParaRPr sz="2400" dirty="0"/>
          </a:p>
          <a:p>
            <a:pPr marL="342900" indent="-342900">
              <a:lnSpc>
                <a:spcPct val="80000"/>
              </a:lnSpc>
              <a:spcBef>
                <a:spcPts val="888"/>
              </a:spcBef>
              <a:buSzPts val="1325"/>
            </a:pPr>
            <a:r>
              <a:rPr lang="en-IN" sz="2400" dirty="0"/>
              <a:t>Problem Statement</a:t>
            </a:r>
            <a:endParaRPr sz="2400" dirty="0"/>
          </a:p>
          <a:p>
            <a:pPr marL="342900" indent="-342900">
              <a:lnSpc>
                <a:spcPct val="80000"/>
              </a:lnSpc>
              <a:spcBef>
                <a:spcPts val="888"/>
              </a:spcBef>
              <a:buSzPts val="1325"/>
            </a:pPr>
            <a:r>
              <a:rPr lang="en-IN" sz="2400" dirty="0"/>
              <a:t>Related Works</a:t>
            </a:r>
            <a:endParaRPr sz="2400" dirty="0"/>
          </a:p>
          <a:p>
            <a:pPr marL="342900" indent="-342900">
              <a:lnSpc>
                <a:spcPct val="80000"/>
              </a:lnSpc>
              <a:spcBef>
                <a:spcPts val="888"/>
              </a:spcBef>
              <a:buSzPts val="1325"/>
            </a:pPr>
            <a:r>
              <a:rPr lang="en-IN" sz="2400" dirty="0"/>
              <a:t>Proposed Methodology</a:t>
            </a:r>
            <a:endParaRPr sz="2400" dirty="0"/>
          </a:p>
          <a:p>
            <a:pPr marL="342900" indent="-342900">
              <a:lnSpc>
                <a:spcPct val="80000"/>
              </a:lnSpc>
              <a:spcBef>
                <a:spcPts val="888"/>
              </a:spcBef>
              <a:buSzPts val="1325"/>
            </a:pPr>
            <a:r>
              <a:rPr lang="en-IN" sz="2400" dirty="0"/>
              <a:t>Implementation and Flow Graph</a:t>
            </a:r>
            <a:endParaRPr sz="2400" dirty="0"/>
          </a:p>
          <a:p>
            <a:pPr marL="342900" indent="-342900">
              <a:lnSpc>
                <a:spcPct val="80000"/>
              </a:lnSpc>
              <a:spcBef>
                <a:spcPts val="888"/>
              </a:spcBef>
              <a:buSzPts val="1325"/>
            </a:pPr>
            <a:r>
              <a:rPr lang="en-IN" sz="2400" dirty="0"/>
              <a:t>Future Work and Challenges</a:t>
            </a:r>
            <a:endParaRPr sz="2400" dirty="0"/>
          </a:p>
          <a:p>
            <a:pPr marL="342900" indent="-342900">
              <a:lnSpc>
                <a:spcPct val="80000"/>
              </a:lnSpc>
              <a:spcBef>
                <a:spcPts val="888"/>
              </a:spcBef>
              <a:buSzPts val="1325"/>
            </a:pPr>
            <a:r>
              <a:rPr lang="en-IN" sz="2400" dirty="0"/>
              <a:t>References</a:t>
            </a:r>
            <a:endParaRPr sz="2400" dirty="0"/>
          </a:p>
          <a:p>
            <a:pPr marL="400050" lvl="0" indent="-315925" algn="l" rtl="0">
              <a:lnSpc>
                <a:spcPct val="80000"/>
              </a:lnSpc>
              <a:spcBef>
                <a:spcPts val="888"/>
              </a:spcBef>
              <a:spcAft>
                <a:spcPts val="0"/>
              </a:spcAft>
              <a:buSzPts val="1325"/>
              <a:buFont typeface="Gill Sans"/>
              <a:buNone/>
            </a:pPr>
            <a:endParaRPr sz="1440" dirty="0"/>
          </a:p>
          <a:p>
            <a:pPr marL="400050" lvl="0" indent="-315925" algn="l" rtl="0">
              <a:lnSpc>
                <a:spcPct val="80000"/>
              </a:lnSpc>
              <a:spcBef>
                <a:spcPts val="888"/>
              </a:spcBef>
              <a:spcAft>
                <a:spcPts val="0"/>
              </a:spcAft>
              <a:buSzPts val="1325"/>
              <a:buFont typeface="Gill Sans"/>
              <a:buNone/>
            </a:pPr>
            <a:endParaRPr sz="144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5000"/>
            <a:lumOff val="75000"/>
            <a:alpha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B4F8-3E26-4607-A890-3613077E6CCB}"/>
              </a:ext>
            </a:extLst>
          </p:cNvPr>
          <p:cNvSpPr>
            <a:spLocks noGrp="1"/>
          </p:cNvSpPr>
          <p:nvPr>
            <p:ph type="title"/>
          </p:nvPr>
        </p:nvSpPr>
        <p:spPr>
          <a:xfrm>
            <a:off x="774268" y="734981"/>
            <a:ext cx="5528604" cy="718681"/>
          </a:xfrm>
        </p:spPr>
        <p:txBody>
          <a:bodyPr>
            <a:normAutofit/>
          </a:bodyPr>
          <a:lstStyle/>
          <a:p>
            <a:r>
              <a:rPr lang="en-US" sz="3600" b="1" dirty="0"/>
              <a:t>RESULT TABLE</a:t>
            </a:r>
          </a:p>
        </p:txBody>
      </p:sp>
      <p:graphicFrame>
        <p:nvGraphicFramePr>
          <p:cNvPr id="8" name="Table 8">
            <a:extLst>
              <a:ext uri="{FF2B5EF4-FFF2-40B4-BE49-F238E27FC236}">
                <a16:creationId xmlns:a16="http://schemas.microsoft.com/office/drawing/2014/main" id="{7D075056-400C-414C-A5D4-FF2A45CA9DDF}"/>
              </a:ext>
            </a:extLst>
          </p:cNvPr>
          <p:cNvGraphicFramePr>
            <a:graphicFrameLocks noGrp="1"/>
          </p:cNvGraphicFramePr>
          <p:nvPr>
            <p:extLst>
              <p:ext uri="{D42A27DB-BD31-4B8C-83A1-F6EECF244321}">
                <p14:modId xmlns:p14="http://schemas.microsoft.com/office/powerpoint/2010/main" val="1692384950"/>
              </p:ext>
            </p:extLst>
          </p:nvPr>
        </p:nvGraphicFramePr>
        <p:xfrm>
          <a:off x="435318" y="1791445"/>
          <a:ext cx="6340386" cy="4761756"/>
        </p:xfrm>
        <a:graphic>
          <a:graphicData uri="http://schemas.openxmlformats.org/drawingml/2006/table">
            <a:tbl>
              <a:tblPr firstRow="1" bandRow="1">
                <a:tableStyleId>{D113A9D2-9D6B-4929-AA2D-F23B5EE8CBE7}</a:tableStyleId>
              </a:tblPr>
              <a:tblGrid>
                <a:gridCol w="2063877">
                  <a:extLst>
                    <a:ext uri="{9D8B030D-6E8A-4147-A177-3AD203B41FA5}">
                      <a16:colId xmlns:a16="http://schemas.microsoft.com/office/drawing/2014/main" val="3986214842"/>
                    </a:ext>
                  </a:extLst>
                </a:gridCol>
                <a:gridCol w="2098900">
                  <a:extLst>
                    <a:ext uri="{9D8B030D-6E8A-4147-A177-3AD203B41FA5}">
                      <a16:colId xmlns:a16="http://schemas.microsoft.com/office/drawing/2014/main" val="4173277711"/>
                    </a:ext>
                  </a:extLst>
                </a:gridCol>
                <a:gridCol w="2177609">
                  <a:extLst>
                    <a:ext uri="{9D8B030D-6E8A-4147-A177-3AD203B41FA5}">
                      <a16:colId xmlns:a16="http://schemas.microsoft.com/office/drawing/2014/main" val="1039600436"/>
                    </a:ext>
                  </a:extLst>
                </a:gridCol>
              </a:tblGrid>
              <a:tr h="1128018">
                <a:tc>
                  <a:txBody>
                    <a:bodyPr/>
                    <a:lstStyle/>
                    <a:p>
                      <a:pPr algn="ctr"/>
                      <a:endParaRPr lang="en-US" sz="1800" dirty="0"/>
                    </a:p>
                    <a:p>
                      <a:pPr algn="ctr"/>
                      <a:r>
                        <a:rPr lang="en-US" sz="2000" dirty="0"/>
                        <a:t>FEATURES</a:t>
                      </a:r>
                      <a:r>
                        <a:rPr lang="en-US" sz="2400" dirty="0"/>
                        <a:t> </a:t>
                      </a:r>
                      <a:endParaRPr lang="en-US" sz="2000" dirty="0"/>
                    </a:p>
                  </a:txBody>
                  <a:tcPr/>
                </a:tc>
                <a:tc>
                  <a:txBody>
                    <a:bodyPr/>
                    <a:lstStyle/>
                    <a:p>
                      <a:pPr algn="ctr"/>
                      <a:endParaRPr lang="en-US" sz="1800" dirty="0"/>
                    </a:p>
                    <a:p>
                      <a:pPr algn="ctr"/>
                      <a:r>
                        <a:rPr lang="en-US" sz="2000" dirty="0"/>
                        <a:t>MODEL</a:t>
                      </a:r>
                    </a:p>
                    <a:p>
                      <a:pPr algn="ctr"/>
                      <a:r>
                        <a:rPr lang="en-US" sz="2000" dirty="0"/>
                        <a:t>EFFICIENCY           </a:t>
                      </a:r>
                    </a:p>
                  </a:txBody>
                  <a:tcPr/>
                </a:tc>
                <a:tc>
                  <a:txBody>
                    <a:bodyPr/>
                    <a:lstStyle/>
                    <a:p>
                      <a:endParaRPr lang="en-US" dirty="0"/>
                    </a:p>
                    <a:p>
                      <a:pPr algn="ctr"/>
                      <a:r>
                        <a:rPr lang="en-US" sz="2400" b="0" dirty="0"/>
                        <a:t>  </a:t>
                      </a:r>
                      <a:r>
                        <a:rPr lang="en-US" sz="2000" b="1" dirty="0"/>
                        <a:t>TIME TAKEN (SEC</a:t>
                      </a:r>
                      <a:r>
                        <a:rPr lang="en-US" sz="1800" b="1" dirty="0"/>
                        <a:t>)</a:t>
                      </a:r>
                      <a:endParaRPr lang="en-US" sz="2000" b="1" dirty="0"/>
                    </a:p>
                  </a:txBody>
                  <a:tcPr/>
                </a:tc>
                <a:extLst>
                  <a:ext uri="{0D108BD9-81ED-4DB2-BD59-A6C34878D82A}">
                    <a16:rowId xmlns:a16="http://schemas.microsoft.com/office/drawing/2014/main" val="868694916"/>
                  </a:ext>
                </a:extLst>
              </a:tr>
              <a:tr h="1111143">
                <a:tc>
                  <a:txBody>
                    <a:bodyPr/>
                    <a:lstStyle/>
                    <a:p>
                      <a:pPr algn="ctr"/>
                      <a:r>
                        <a:rPr lang="en-US" sz="1800" b="1" baseline="0" dirty="0"/>
                        <a:t>          </a:t>
                      </a:r>
                      <a:r>
                        <a:rPr lang="en-US" sz="3200" b="1" baseline="0" dirty="0"/>
                        <a:t>Battery</a:t>
                      </a:r>
                      <a:endParaRPr lang="en-US" sz="2000" b="1" i="0" baseline="0" dirty="0"/>
                    </a:p>
                  </a:txBody>
                  <a:tcPr/>
                </a:tc>
                <a:tc>
                  <a:txBody>
                    <a:bodyPr/>
                    <a:lstStyle/>
                    <a:p>
                      <a:pPr algn="ctr"/>
                      <a:r>
                        <a:rPr lang="en-US" sz="2000" b="1" baseline="0" dirty="0"/>
                        <a:t>                             </a:t>
                      </a:r>
                      <a:r>
                        <a:rPr lang="en-US" sz="2800" b="1" baseline="0" dirty="0"/>
                        <a:t>65.77%</a:t>
                      </a:r>
                      <a:endParaRPr lang="en-US" sz="2000" b="1" i="0" baseline="0" dirty="0"/>
                    </a:p>
                  </a:txBody>
                  <a:tcPr/>
                </a:tc>
                <a:tc>
                  <a:txBody>
                    <a:bodyPr/>
                    <a:lstStyle/>
                    <a:p>
                      <a:pPr algn="ctr"/>
                      <a:endParaRPr lang="en-US" sz="1800" b="1" baseline="0" dirty="0"/>
                    </a:p>
                    <a:p>
                      <a:pPr algn="ctr"/>
                      <a:r>
                        <a:rPr lang="en-US" sz="1800" b="1" baseline="0" dirty="0"/>
                        <a:t> </a:t>
                      </a:r>
                      <a:r>
                        <a:rPr lang="en-US" sz="2800" b="1" baseline="0" dirty="0"/>
                        <a:t>74</a:t>
                      </a:r>
                      <a:endParaRPr lang="en-US" sz="2000" b="1" i="0" baseline="0" dirty="0"/>
                    </a:p>
                  </a:txBody>
                  <a:tcPr/>
                </a:tc>
                <a:extLst>
                  <a:ext uri="{0D108BD9-81ED-4DB2-BD59-A6C34878D82A}">
                    <a16:rowId xmlns:a16="http://schemas.microsoft.com/office/drawing/2014/main" val="1406894231"/>
                  </a:ext>
                </a:extLst>
              </a:tr>
              <a:tr h="1201236">
                <a:tc>
                  <a:txBody>
                    <a:bodyPr/>
                    <a:lstStyle/>
                    <a:p>
                      <a:pPr algn="ctr"/>
                      <a:r>
                        <a:rPr lang="en-US" sz="2800" b="1" baseline="0" dirty="0"/>
                        <a:t>        Camera</a:t>
                      </a:r>
                      <a:endParaRPr lang="en-US" sz="2800" b="1" i="0" baseline="0" dirty="0"/>
                    </a:p>
                  </a:txBody>
                  <a:tcPr/>
                </a:tc>
                <a:tc>
                  <a:txBody>
                    <a:bodyPr/>
                    <a:lstStyle/>
                    <a:p>
                      <a:r>
                        <a:rPr lang="en-US" b="1" baseline="0" dirty="0"/>
                        <a:t>                </a:t>
                      </a:r>
                    </a:p>
                    <a:p>
                      <a:r>
                        <a:rPr lang="en-US" sz="2400" b="1" baseline="0" dirty="0"/>
                        <a:t>     </a:t>
                      </a:r>
                      <a:r>
                        <a:rPr lang="en-US" sz="2800" b="1" baseline="0" dirty="0"/>
                        <a:t>74.94%</a:t>
                      </a:r>
                      <a:endParaRPr lang="en-US" sz="2800" b="1" i="0" baseline="0" dirty="0"/>
                    </a:p>
                  </a:txBody>
                  <a:tcPr/>
                </a:tc>
                <a:tc>
                  <a:txBody>
                    <a:bodyPr/>
                    <a:lstStyle/>
                    <a:p>
                      <a:r>
                        <a:rPr lang="en-US" b="1" baseline="0" dirty="0"/>
                        <a:t> </a:t>
                      </a:r>
                    </a:p>
                    <a:p>
                      <a:r>
                        <a:rPr lang="en-US" sz="2800" b="1" baseline="0" dirty="0"/>
                        <a:t>        40</a:t>
                      </a:r>
                      <a:endParaRPr lang="en-US" sz="2800" b="1" i="0" baseline="0" dirty="0"/>
                    </a:p>
                  </a:txBody>
                  <a:tcPr/>
                </a:tc>
                <a:extLst>
                  <a:ext uri="{0D108BD9-81ED-4DB2-BD59-A6C34878D82A}">
                    <a16:rowId xmlns:a16="http://schemas.microsoft.com/office/drawing/2014/main" val="2125626930"/>
                  </a:ext>
                </a:extLst>
              </a:tr>
              <a:tr h="1321359">
                <a:tc>
                  <a:txBody>
                    <a:bodyPr/>
                    <a:lstStyle/>
                    <a:p>
                      <a:pPr algn="ctr"/>
                      <a:r>
                        <a:rPr lang="en-US" sz="3200" b="1" baseline="0" dirty="0"/>
                        <a:t>       Screen</a:t>
                      </a:r>
                      <a:endParaRPr lang="en-US" sz="2000" b="1" i="0" baseline="0" dirty="0"/>
                    </a:p>
                  </a:txBody>
                  <a:tcPr/>
                </a:tc>
                <a:tc>
                  <a:txBody>
                    <a:bodyPr/>
                    <a:lstStyle/>
                    <a:p>
                      <a:r>
                        <a:rPr lang="en-US" b="1" baseline="0" dirty="0"/>
                        <a:t>              </a:t>
                      </a:r>
                      <a:endParaRPr lang="en-US" sz="2400" b="1" baseline="0" dirty="0"/>
                    </a:p>
                    <a:p>
                      <a:r>
                        <a:rPr lang="en-US" sz="2400" b="1" baseline="0" dirty="0"/>
                        <a:t>     </a:t>
                      </a:r>
                      <a:r>
                        <a:rPr lang="en-US" sz="2800" b="1" baseline="0" dirty="0"/>
                        <a:t>72.84%</a:t>
                      </a:r>
                      <a:endParaRPr lang="en-US" sz="2800" b="1" i="0" baseline="0" dirty="0"/>
                    </a:p>
                  </a:txBody>
                  <a:tcPr/>
                </a:tc>
                <a:tc>
                  <a:txBody>
                    <a:bodyPr/>
                    <a:lstStyle/>
                    <a:p>
                      <a:endParaRPr lang="en-US" b="1" baseline="0" dirty="0"/>
                    </a:p>
                    <a:p>
                      <a:r>
                        <a:rPr lang="en-US" b="1" baseline="0" dirty="0"/>
                        <a:t>            </a:t>
                      </a:r>
                      <a:r>
                        <a:rPr lang="en-US" sz="2400" b="1" baseline="0" dirty="0"/>
                        <a:t> </a:t>
                      </a:r>
                      <a:r>
                        <a:rPr lang="en-US" sz="2800" b="1" baseline="0" dirty="0"/>
                        <a:t>74</a:t>
                      </a:r>
                      <a:endParaRPr lang="en-US" sz="2800" b="1" i="0" baseline="0" dirty="0"/>
                    </a:p>
                  </a:txBody>
                  <a:tcPr/>
                </a:tc>
                <a:extLst>
                  <a:ext uri="{0D108BD9-81ED-4DB2-BD59-A6C34878D82A}">
                    <a16:rowId xmlns:a16="http://schemas.microsoft.com/office/drawing/2014/main" val="2448491429"/>
                  </a:ext>
                </a:extLst>
              </a:tr>
            </a:tbl>
          </a:graphicData>
        </a:graphic>
      </p:graphicFrame>
      <p:graphicFrame>
        <p:nvGraphicFramePr>
          <p:cNvPr id="12" name="Chart 11">
            <a:extLst>
              <a:ext uri="{FF2B5EF4-FFF2-40B4-BE49-F238E27FC236}">
                <a16:creationId xmlns:a16="http://schemas.microsoft.com/office/drawing/2014/main" id="{007A95FF-C05F-8F89-D763-7DBE1765884B}"/>
              </a:ext>
            </a:extLst>
          </p:cNvPr>
          <p:cNvGraphicFramePr/>
          <p:nvPr>
            <p:extLst>
              <p:ext uri="{D42A27DB-BD31-4B8C-83A1-F6EECF244321}">
                <p14:modId xmlns:p14="http://schemas.microsoft.com/office/powerpoint/2010/main" val="2958614269"/>
              </p:ext>
            </p:extLst>
          </p:nvPr>
        </p:nvGraphicFramePr>
        <p:xfrm>
          <a:off x="6775703" y="1791445"/>
          <a:ext cx="4980979" cy="48440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11943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8000"/>
            <a:lum/>
            <a:extLst>
              <a:ext uri="{837473B0-CC2E-450A-ABE3-18F120FF3D39}">
                <a1611:picAttrSrcUrl xmlns:a1611="http://schemas.microsoft.com/office/drawing/2016/11/main" r:id="rId4"/>
              </a:ext>
            </a:extLst>
          </a:blip>
          <a:srcRect/>
          <a:stretch>
            <a:fillRect l="-14000" r="-14000"/>
          </a:stretch>
        </a:blipFill>
        <a:effectLst/>
      </p:bgPr>
    </p:bg>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dirty="0"/>
              <a:t>FUTURE  WORK &amp; CHALLENGES</a:t>
            </a:r>
            <a:endParaRPr dirty="0"/>
          </a:p>
        </p:txBody>
      </p:sp>
      <p:sp>
        <p:nvSpPr>
          <p:cNvPr id="217" name="Google Shape;217;p20"/>
          <p:cNvSpPr txBox="1">
            <a:spLocks noGrp="1"/>
          </p:cNvSpPr>
          <p:nvPr>
            <p:ph idx="1"/>
          </p:nvPr>
        </p:nvSpPr>
        <p:spPr>
          <a:xfrm>
            <a:off x="660706" y="2390913"/>
            <a:ext cx="11107224" cy="4073044"/>
          </a:xfrm>
          <a:prstGeom prst="rect">
            <a:avLst/>
          </a:prstGeom>
          <a:blipFill dpi="0" rotWithShape="1">
            <a:blip r:embed="rId5">
              <a:alphaModFix amt="58000"/>
              <a:extLst>
                <a:ext uri="{BEBA8EAE-BF5A-486C-A8C5-ECC9F3942E4B}">
                  <a14:imgProps xmlns:a14="http://schemas.microsoft.com/office/drawing/2010/main">
                    <a14:imgLayer r:embed="rId6">
                      <a14:imgEffect>
                        <a14:sharpenSoften amount="-50000"/>
                      </a14:imgEffect>
                    </a14:imgLayer>
                  </a14:imgProps>
                </a:ext>
              </a:extLst>
            </a:blip>
            <a:srcRect/>
            <a:tile tx="0" ty="0" sx="100000" sy="100000" flip="none" algn="tl"/>
          </a:blipFill>
          <a:ln>
            <a:solidFill>
              <a:schemeClr val="accent1">
                <a:lumMod val="50000"/>
                <a:lumOff val="50000"/>
              </a:schemeClr>
            </a:solidFill>
          </a:ln>
          <a:effectLst>
            <a:outerShdw blurRad="50800" dist="50800" dir="5400000" algn="ctr" rotWithShape="0">
              <a:srgbClr val="000000">
                <a:alpha val="41000"/>
              </a:srgbClr>
            </a:outerShdw>
          </a:effectLst>
        </p:spPr>
        <p:txBody>
          <a:bodyPr spcFirstLastPara="1" wrap="square" lIns="91425" tIns="45700" rIns="91425" bIns="45700" anchor="ctr" anchorCtr="0">
            <a:normAutofit/>
          </a:bodyPr>
          <a:lstStyle/>
          <a:p>
            <a:pPr algn="just">
              <a:spcBef>
                <a:spcPts val="0"/>
              </a:spcBef>
              <a:spcAft>
                <a:spcPts val="0"/>
              </a:spcAft>
              <a:buSzPts val="2576"/>
            </a:pPr>
            <a:r>
              <a:rPr lang="en-IN" sz="2800" dirty="0">
                <a:solidFill>
                  <a:schemeClr val="tx1"/>
                </a:solidFill>
              </a:rPr>
              <a:t>Summarize opinions by selecting a specific feature from the pool of features of a product.</a:t>
            </a:r>
            <a:endParaRPr dirty="0">
              <a:solidFill>
                <a:schemeClr val="tx1"/>
              </a:solidFill>
            </a:endParaRPr>
          </a:p>
          <a:p>
            <a:pPr algn="just">
              <a:spcBef>
                <a:spcPts val="1160"/>
              </a:spcBef>
              <a:spcAft>
                <a:spcPts val="0"/>
              </a:spcAft>
              <a:buSzPts val="2576"/>
            </a:pPr>
            <a:r>
              <a:rPr lang="en-IN" sz="2800" dirty="0">
                <a:solidFill>
                  <a:schemeClr val="tx1"/>
                </a:solidFill>
              </a:rPr>
              <a:t>Increase in the accuracy of the summary obtained. </a:t>
            </a:r>
            <a:endParaRPr dirty="0">
              <a:solidFill>
                <a:schemeClr val="tx1"/>
              </a:solidFill>
            </a:endParaRPr>
          </a:p>
          <a:p>
            <a:pPr algn="just">
              <a:spcBef>
                <a:spcPts val="1160"/>
              </a:spcBef>
              <a:spcAft>
                <a:spcPts val="0"/>
              </a:spcAft>
              <a:buSzPts val="2576"/>
            </a:pPr>
            <a:r>
              <a:rPr lang="en-IN" sz="2800" dirty="0">
                <a:solidFill>
                  <a:schemeClr val="tx1"/>
                </a:solidFill>
              </a:rPr>
              <a:t>Decrease Redundant Sentences that appear in our summary.</a:t>
            </a:r>
            <a:endParaRPr dirty="0">
              <a:solidFill>
                <a:schemeClr val="tx1"/>
              </a:solidFill>
            </a:endParaRPr>
          </a:p>
          <a:p>
            <a:pPr algn="just">
              <a:spcBef>
                <a:spcPts val="1160"/>
              </a:spcBef>
              <a:spcAft>
                <a:spcPts val="0"/>
              </a:spcAft>
              <a:buSzPts val="2576"/>
            </a:pPr>
            <a:r>
              <a:rPr lang="en-IN" sz="2800" dirty="0">
                <a:solidFill>
                  <a:schemeClr val="tx1"/>
                </a:solidFill>
              </a:rPr>
              <a:t>Providing answers to queries to customer questions</a:t>
            </a:r>
            <a:r>
              <a:rPr lang="en-IN" sz="2600" dirty="0">
                <a:solidFill>
                  <a:schemeClr val="tx1"/>
                </a:solidFill>
              </a:rPr>
              <a:t>.</a:t>
            </a:r>
            <a:endParaRPr dirty="0">
              <a:solidFill>
                <a:schemeClr val="tx1"/>
              </a:solidFill>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tile tx="0" ty="0" sx="100000" sy="100000" flip="none" algn="tl"/>
        </a:blipFill>
        <a:effectLst/>
      </p:bgPr>
    </p:bg>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REFERENCES</a:t>
            </a:r>
            <a:endParaRPr/>
          </a:p>
        </p:txBody>
      </p:sp>
      <p:sp>
        <p:nvSpPr>
          <p:cNvPr id="223" name="Google Shape;223;p22"/>
          <p:cNvSpPr txBox="1">
            <a:spLocks noGrp="1"/>
          </p:cNvSpPr>
          <p:nvPr>
            <p:ph idx="1"/>
          </p:nvPr>
        </p:nvSpPr>
        <p:spPr>
          <a:xfrm>
            <a:off x="152622" y="995680"/>
            <a:ext cx="12029440" cy="5760720"/>
          </a:xfrm>
          <a:prstGeom prst="rect">
            <a:avLst/>
          </a:prstGeom>
          <a:noFill/>
          <a:ln>
            <a:noFill/>
          </a:ln>
        </p:spPr>
        <p:txBody>
          <a:bodyPr spcFirstLastPara="1" wrap="square" lIns="91425" tIns="45700" rIns="91425" bIns="45700" anchor="ctr" anchorCtr="0">
            <a:normAutofit fontScale="25000" lnSpcReduction="20000"/>
          </a:bodyPr>
          <a:lstStyle/>
          <a:p>
            <a:pPr lvl="0"/>
            <a:endParaRPr lang="en-US" sz="1400" dirty="0"/>
          </a:p>
          <a:p>
            <a:pPr lvl="0"/>
            <a:endParaRPr lang="en-US" sz="1400" dirty="0"/>
          </a:p>
          <a:p>
            <a:pPr lvl="0"/>
            <a:endParaRPr lang="en-US" sz="1400" dirty="0"/>
          </a:p>
          <a:p>
            <a:pPr lvl="0"/>
            <a:endParaRPr lang="en-US" sz="7200" dirty="0"/>
          </a:p>
          <a:p>
            <a:pPr lvl="0"/>
            <a:r>
              <a:rPr lang="en-US" sz="7200" dirty="0"/>
              <a:t>M. F. </a:t>
            </a:r>
            <a:r>
              <a:rPr lang="en-US" sz="7200" dirty="0" err="1"/>
              <a:t>Mridha</a:t>
            </a:r>
            <a:r>
              <a:rPr lang="en-US" sz="7200" dirty="0"/>
              <a:t>, A. A. Lima, K. </a:t>
            </a:r>
            <a:r>
              <a:rPr lang="en-US" sz="7200" dirty="0" err="1"/>
              <a:t>Nur</a:t>
            </a:r>
            <a:r>
              <a:rPr lang="en-US" sz="7200" dirty="0"/>
              <a:t>, S. C. Das, M. </a:t>
            </a:r>
            <a:r>
              <a:rPr lang="en-US" sz="7200" dirty="0" err="1"/>
              <a:t>Hasan</a:t>
            </a:r>
            <a:r>
              <a:rPr lang="en-US" sz="7200" dirty="0"/>
              <a:t> and M. M. </a:t>
            </a:r>
            <a:r>
              <a:rPr lang="en-US" sz="7200" dirty="0" err="1"/>
              <a:t>Kabir</a:t>
            </a:r>
            <a:r>
              <a:rPr lang="en-US" sz="7200" dirty="0"/>
              <a:t>, "A Survey of Automatic Text Summarization: Progress, Process and Challenges," in IEEE Access, volume 9, pp. 156043-156070, 2021, doi:10.1109/ACCESS.2021.3129786. (2021)</a:t>
            </a:r>
          </a:p>
          <a:p>
            <a:pPr lvl="0"/>
            <a:endParaRPr lang="en-US" sz="7200" dirty="0"/>
          </a:p>
          <a:p>
            <a:pPr lvl="0"/>
            <a:r>
              <a:rPr lang="en-US" sz="7200" dirty="0"/>
              <a:t>Kumar, Y., </a:t>
            </a:r>
            <a:r>
              <a:rPr lang="en-US" sz="7200" dirty="0" err="1"/>
              <a:t>Kaur</a:t>
            </a:r>
            <a:r>
              <a:rPr lang="en-US" sz="7200" dirty="0"/>
              <a:t>, K. &amp; </a:t>
            </a:r>
            <a:r>
              <a:rPr lang="en-US" sz="7200" dirty="0" err="1"/>
              <a:t>Kaur</a:t>
            </a:r>
            <a:r>
              <a:rPr lang="en-US" sz="7200" dirty="0"/>
              <a:t>, S. Study of automatic text summarization approaches in different languages. </a:t>
            </a:r>
            <a:r>
              <a:rPr lang="en-US" sz="7200" i="1" dirty="0" err="1"/>
              <a:t>ArtifIntell</a:t>
            </a:r>
            <a:r>
              <a:rPr lang="en-US" sz="7200" i="1" dirty="0"/>
              <a:t> Rev</a:t>
            </a:r>
            <a:r>
              <a:rPr lang="en-US" sz="7200" dirty="0"/>
              <a:t> </a:t>
            </a:r>
            <a:r>
              <a:rPr lang="en-US" sz="7200" b="1" dirty="0"/>
              <a:t>54, </a:t>
            </a:r>
            <a:r>
              <a:rPr lang="en-US" sz="7200" dirty="0"/>
              <a:t>5897–5929 </a:t>
            </a:r>
            <a:r>
              <a:rPr lang="en-US" sz="7200" u="sng" dirty="0">
                <a:hlinkClick r:id="rId4"/>
              </a:rPr>
              <a:t>https://doi.org/10.1007/s10462-021-09964-4</a:t>
            </a:r>
            <a:r>
              <a:rPr lang="en-US" sz="7200" dirty="0"/>
              <a:t> (2021)</a:t>
            </a:r>
          </a:p>
          <a:p>
            <a:pPr lvl="0"/>
            <a:endParaRPr lang="en-US" sz="7200" dirty="0"/>
          </a:p>
          <a:p>
            <a:pPr lvl="0"/>
            <a:r>
              <a:rPr lang="en-US" sz="7200" dirty="0"/>
              <a:t>Wafaa S. El-</a:t>
            </a:r>
            <a:r>
              <a:rPr lang="en-US" sz="7200" dirty="0" err="1"/>
              <a:t>Kassas</a:t>
            </a:r>
            <a:r>
              <a:rPr lang="en-US" sz="7200" dirty="0"/>
              <a:t>, </a:t>
            </a:r>
            <a:r>
              <a:rPr lang="en-US" sz="7200" dirty="0" err="1"/>
              <a:t>Cherif</a:t>
            </a:r>
            <a:r>
              <a:rPr lang="en-US" sz="7200" dirty="0"/>
              <a:t> R. </a:t>
            </a:r>
            <a:r>
              <a:rPr lang="en-US" sz="7200" dirty="0" err="1"/>
              <a:t>Salama</a:t>
            </a:r>
            <a:r>
              <a:rPr lang="en-US" sz="7200" dirty="0"/>
              <a:t>, Ahmed A. </a:t>
            </a:r>
            <a:r>
              <a:rPr lang="en-US" sz="7200" dirty="0" err="1"/>
              <a:t>Rafea</a:t>
            </a:r>
            <a:r>
              <a:rPr lang="en-US" sz="7200" dirty="0"/>
              <a:t>, </a:t>
            </a:r>
            <a:r>
              <a:rPr lang="en-US" sz="7200" dirty="0" err="1"/>
              <a:t>Hoda</a:t>
            </a:r>
            <a:r>
              <a:rPr lang="en-US" sz="7200" dirty="0"/>
              <a:t> K. </a:t>
            </a:r>
            <a:r>
              <a:rPr lang="en-US" sz="7200" dirty="0" err="1"/>
              <a:t>Mohamed,Automatic</a:t>
            </a:r>
            <a:r>
              <a:rPr lang="en-US" sz="7200" dirty="0"/>
              <a:t> text summarization: A comprehensive survey, Expert Systems with </a:t>
            </a:r>
            <a:r>
              <a:rPr lang="en-US" sz="7200" dirty="0" err="1"/>
              <a:t>Applications,Volume</a:t>
            </a:r>
            <a:r>
              <a:rPr lang="en-US" sz="7200" dirty="0"/>
              <a:t> 165,113679 ISSN 0957-4174,https://</a:t>
            </a:r>
            <a:r>
              <a:rPr lang="en-US" sz="7200" dirty="0" err="1"/>
              <a:t>doi.org</a:t>
            </a:r>
            <a:r>
              <a:rPr lang="en-US" sz="7200" dirty="0"/>
              <a:t>/10.1016/j.eswa.2020.113679. (2021)</a:t>
            </a:r>
          </a:p>
          <a:p>
            <a:pPr lvl="0"/>
            <a:endParaRPr lang="en-US" sz="7200" dirty="0"/>
          </a:p>
          <a:p>
            <a:pPr lvl="0"/>
            <a:r>
              <a:rPr lang="en-US" sz="7200" dirty="0" err="1"/>
              <a:t>Atif</a:t>
            </a:r>
            <a:r>
              <a:rPr lang="en-US" sz="7200" dirty="0"/>
              <a:t>, </a:t>
            </a:r>
            <a:r>
              <a:rPr lang="en-US" sz="7200" dirty="0" err="1"/>
              <a:t>Naomie</a:t>
            </a:r>
            <a:r>
              <a:rPr lang="en-US" sz="7200" dirty="0"/>
              <a:t> and </a:t>
            </a:r>
            <a:r>
              <a:rPr lang="en-US" sz="7200" dirty="0" err="1"/>
              <a:t>Yogan</a:t>
            </a:r>
            <a:r>
              <a:rPr lang="en-US" sz="7200" dirty="0"/>
              <a:t>. P ,Genetic semantic Graph Approach for multi </a:t>
            </a:r>
            <a:r>
              <a:rPr lang="en-US" sz="7200" dirty="0" err="1"/>
              <a:t>documentabstractive</a:t>
            </a:r>
            <a:r>
              <a:rPr lang="en-US" sz="7200" dirty="0"/>
              <a:t> </a:t>
            </a:r>
            <a:r>
              <a:rPr lang="en-US" sz="7200" dirty="0" err="1"/>
              <a:t>Summarisation</a:t>
            </a:r>
            <a:r>
              <a:rPr lang="en-US" sz="7200" dirty="0"/>
              <a:t>. Fifth International Conference on Digital Information </a:t>
            </a:r>
            <a:r>
              <a:rPr lang="en-US" sz="7200" dirty="0" err="1"/>
              <a:t>Processingand</a:t>
            </a:r>
            <a:r>
              <a:rPr lang="en-US" sz="7200" dirty="0"/>
              <a:t> Communications (ICDIPC)(2015).</a:t>
            </a:r>
          </a:p>
          <a:p>
            <a:pPr lvl="0"/>
            <a:endParaRPr lang="en-US" sz="7200" dirty="0"/>
          </a:p>
          <a:p>
            <a:pPr lvl="0"/>
            <a:r>
              <a:rPr lang="en-US" sz="7200" dirty="0" err="1"/>
              <a:t>Hongyan</a:t>
            </a:r>
            <a:r>
              <a:rPr lang="en-US" sz="7200" dirty="0"/>
              <a:t>, Sentence Reduction for Automatic Text Summarization, P.(2008)</a:t>
            </a:r>
            <a:r>
              <a:rPr lang="en-US" sz="7200" i="1" dirty="0"/>
              <a:t>.</a:t>
            </a:r>
            <a:endParaRPr lang="en-US" sz="7200" dirty="0"/>
          </a:p>
          <a:p>
            <a:pPr marL="0" lvl="0" indent="0">
              <a:lnSpc>
                <a:spcPct val="80000"/>
              </a:lnSpc>
              <a:spcBef>
                <a:spcPts val="879"/>
              </a:spcBef>
              <a:buSzPts val="1283"/>
              <a:buNone/>
            </a:pPr>
            <a:endParaRPr sz="1395" dirty="0"/>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rgbClr val="F9EEF4"/>
            </a:gs>
            <a:gs pos="86000">
              <a:srgbClr val="DB67AA"/>
            </a:gs>
            <a:gs pos="0">
              <a:srgbClr val="E59CC3"/>
            </a:gs>
          </a:gsLst>
          <a:lin ang="5400000" scaled="0"/>
        </a:gradFill>
        <a:effectLst/>
      </p:bgPr>
    </p:bg>
    <p:spTree>
      <p:nvGrpSpPr>
        <p:cNvPr id="1" name="Shape 227"/>
        <p:cNvGrpSpPr/>
        <p:nvPr/>
      </p:nvGrpSpPr>
      <p:grpSpPr>
        <a:xfrm>
          <a:off x="0" y="0"/>
          <a:ext cx="0" cy="0"/>
          <a:chOff x="0" y="0"/>
          <a:chExt cx="0" cy="0"/>
        </a:xfrm>
      </p:grpSpPr>
      <p:sp>
        <p:nvSpPr>
          <p:cNvPr id="228" name="Google Shape;228;p23"/>
          <p:cNvSpPr txBox="1"/>
          <p:nvPr/>
        </p:nvSpPr>
        <p:spPr>
          <a:xfrm>
            <a:off x="2039112" y="1991106"/>
            <a:ext cx="8362950"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600" b="1" dirty="0">
                <a:solidFill>
                  <a:srgbClr val="9F276A"/>
                </a:solidFill>
                <a:latin typeface="Caveat"/>
                <a:sym typeface="Caveat"/>
              </a:rPr>
              <a:t>Thank You.</a:t>
            </a:r>
            <a:endParaRPr lang="en-IN" dirty="0"/>
          </a:p>
        </p:txBody>
      </p:sp>
      <p:pic>
        <p:nvPicPr>
          <p:cNvPr id="229" name="Google Shape;229;p23"/>
          <p:cNvPicPr preferRelativeResize="0"/>
          <p:nvPr/>
        </p:nvPicPr>
        <p:blipFill rotWithShape="1">
          <a:blip r:embed="rId3">
            <a:alphaModFix/>
          </a:blip>
          <a:srcRect/>
          <a:stretch/>
        </p:blipFill>
        <p:spPr>
          <a:xfrm>
            <a:off x="2647950" y="3569910"/>
            <a:ext cx="1847850" cy="1847850"/>
          </a:xfrm>
          <a:prstGeom prst="rect">
            <a:avLst/>
          </a:prstGeom>
          <a:noFill/>
          <a:ln>
            <a:noFill/>
          </a:ln>
        </p:spPr>
      </p:pic>
      <p:sp>
        <p:nvSpPr>
          <p:cNvPr id="230" name="Google Shape;230;p23"/>
          <p:cNvSpPr txBox="1"/>
          <p:nvPr/>
        </p:nvSpPr>
        <p:spPr>
          <a:xfrm>
            <a:off x="4238627" y="3960435"/>
            <a:ext cx="52387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a:solidFill>
                  <a:srgbClr val="1F304E"/>
                </a:solidFill>
                <a:latin typeface="Comic Sans MS"/>
                <a:ea typeface="Comic Sans MS"/>
                <a:cs typeface="Comic Sans MS"/>
                <a:sym typeface="Comic Sans MS"/>
              </a:rPr>
              <a:t>ANY QUERIES?</a:t>
            </a:r>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extLst>
              <a:ext uri="{837473B0-CC2E-450A-ABE3-18F120FF3D39}">
                <a1611:picAttrSrcUrl xmlns:a1611="http://schemas.microsoft.com/office/drawing/2016/11/main" r:id="rId4"/>
              </a:ext>
            </a:extLst>
          </a:blip>
          <a:srcRect/>
          <a:stretch>
            <a:fillRect t="-17000" b="-17000"/>
          </a:stretch>
        </a:blipFill>
        <a:effectLst/>
      </p:bgPr>
    </p:bg>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INTRODUCTION</a:t>
            </a:r>
            <a:endParaRPr/>
          </a:p>
        </p:txBody>
      </p:sp>
      <p:sp>
        <p:nvSpPr>
          <p:cNvPr id="113" name="Google Shape;113;p3"/>
          <p:cNvSpPr txBox="1">
            <a:spLocks noGrp="1"/>
          </p:cNvSpPr>
          <p:nvPr>
            <p:ph idx="1"/>
          </p:nvPr>
        </p:nvSpPr>
        <p:spPr>
          <a:xfrm>
            <a:off x="581193" y="1944208"/>
            <a:ext cx="11029615" cy="476139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840"/>
              <a:buNone/>
            </a:pPr>
            <a:r>
              <a:rPr lang="en-IN" sz="3200" b="1" dirty="0"/>
              <a:t>What is Summary?</a:t>
            </a:r>
            <a:endParaRPr sz="3600" dirty="0"/>
          </a:p>
          <a:p>
            <a:pPr>
              <a:spcBef>
                <a:spcPts val="960"/>
              </a:spcBef>
              <a:spcAft>
                <a:spcPts val="0"/>
              </a:spcAft>
              <a:buSzPts val="1656"/>
            </a:pPr>
            <a:r>
              <a:rPr lang="en-IN" sz="2800" dirty="0"/>
              <a:t>It conveys important information in the original text(s).</a:t>
            </a:r>
            <a:endParaRPr lang="en-US" sz="2800" dirty="0"/>
          </a:p>
          <a:p>
            <a:pPr>
              <a:spcBef>
                <a:spcPts val="960"/>
              </a:spcBef>
              <a:spcAft>
                <a:spcPts val="0"/>
              </a:spcAft>
              <a:buSzPts val="1656"/>
            </a:pPr>
            <a:r>
              <a:rPr lang="en-US" sz="2800" dirty="0"/>
              <a:t>It is no longer than half of the original text(s) and usually significantly less than that</a:t>
            </a:r>
            <a:r>
              <a:rPr lang="en-US" sz="2400" dirty="0"/>
              <a:t>. </a:t>
            </a:r>
          </a:p>
          <a:p>
            <a:pPr marL="0" lvl="0" indent="0" algn="l" rtl="0">
              <a:spcBef>
                <a:spcPts val="1000"/>
              </a:spcBef>
              <a:spcAft>
                <a:spcPts val="0"/>
              </a:spcAft>
              <a:buSzPts val="1840"/>
              <a:buNone/>
            </a:pPr>
            <a:r>
              <a:rPr lang="en-IN" sz="3200" b="1" dirty="0"/>
              <a:t>Automatic Text Summarization:</a:t>
            </a:r>
            <a:endParaRPr sz="3200" dirty="0"/>
          </a:p>
          <a:p>
            <a:pPr marL="0" lvl="0" indent="0" algn="l" rtl="0">
              <a:spcBef>
                <a:spcPts val="960"/>
              </a:spcBef>
              <a:spcAft>
                <a:spcPts val="0"/>
              </a:spcAft>
              <a:buSzPts val="1656"/>
              <a:buNone/>
            </a:pPr>
            <a:r>
              <a:rPr lang="en-IN" sz="2800" dirty="0"/>
              <a:t>Text summarization is the process of distilling the most important information from a </a:t>
            </a:r>
            <a:r>
              <a:rPr lang="en-IN" sz="2400" dirty="0"/>
              <a:t>source</a:t>
            </a:r>
            <a:r>
              <a:rPr lang="en-IN" sz="2800" dirty="0"/>
              <a:t> (or sources) to produce an abridged version for a particular user (or users) and task (or tasks).</a:t>
            </a:r>
            <a:endParaRPr sz="2800" dirty="0"/>
          </a:p>
          <a:p>
            <a:pPr marL="0" lvl="0" indent="0" algn="l" rtl="0">
              <a:spcBef>
                <a:spcPts val="960"/>
              </a:spcBef>
              <a:spcAft>
                <a:spcPts val="0"/>
              </a:spcAft>
              <a:buSzPts val="1656"/>
              <a:buNone/>
            </a:pPr>
            <a:endParaRPr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Shape 117"/>
        <p:cNvGrpSpPr/>
        <p:nvPr/>
      </p:nvGrpSpPr>
      <p:grpSpPr>
        <a:xfrm>
          <a:off x="0" y="0"/>
          <a:ext cx="0" cy="0"/>
          <a:chOff x="0" y="0"/>
          <a:chExt cx="0" cy="0"/>
        </a:xfrm>
      </p:grpSpPr>
      <p:pic>
        <p:nvPicPr>
          <p:cNvPr id="16" name="Picture 15">
            <a:extLst>
              <a:ext uri="{FF2B5EF4-FFF2-40B4-BE49-F238E27FC236}">
                <a16:creationId xmlns:a16="http://schemas.microsoft.com/office/drawing/2014/main" id="{9ECFAF9C-A6EE-DDF6-618A-9A4E39F09D6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73645" y="3649608"/>
            <a:ext cx="9658350" cy="3363853"/>
          </a:xfrm>
          <a:prstGeom prst="rect">
            <a:avLst/>
          </a:prstGeom>
        </p:spPr>
      </p:pic>
      <p:sp>
        <p:nvSpPr>
          <p:cNvPr id="4" name="Title 3">
            <a:extLst>
              <a:ext uri="{FF2B5EF4-FFF2-40B4-BE49-F238E27FC236}">
                <a16:creationId xmlns:a16="http://schemas.microsoft.com/office/drawing/2014/main" id="{E035C535-CD9B-8191-FBD0-436CFC0BF5E3}"/>
              </a:ext>
            </a:extLst>
          </p:cNvPr>
          <p:cNvSpPr>
            <a:spLocks noGrp="1"/>
          </p:cNvSpPr>
          <p:nvPr>
            <p:ph type="title"/>
          </p:nvPr>
        </p:nvSpPr>
        <p:spPr>
          <a:xfrm>
            <a:off x="545837" y="446374"/>
            <a:ext cx="11029616" cy="988332"/>
          </a:xfrm>
        </p:spPr>
        <p:txBody>
          <a:bodyPr>
            <a:normAutofit fontScale="90000"/>
          </a:bodyPr>
          <a:lstStyle/>
          <a:p>
            <a:r>
              <a:rPr lang="en-IN" sz="3600" dirty="0"/>
              <a:t>Text summarization can be done in two ways</a:t>
            </a:r>
          </a:p>
        </p:txBody>
      </p:sp>
      <p:sp>
        <p:nvSpPr>
          <p:cNvPr id="118" name="Google Shape;118;g743e3decae_0_1"/>
          <p:cNvSpPr txBox="1">
            <a:spLocks noGrp="1"/>
          </p:cNvSpPr>
          <p:nvPr>
            <p:ph sz="half" idx="1"/>
          </p:nvPr>
        </p:nvSpPr>
        <p:spPr>
          <a:xfrm>
            <a:off x="6096000" y="1983198"/>
            <a:ext cx="5422390" cy="2555263"/>
          </a:xfrm>
          <a:prstGeom prst="rect">
            <a:avLst/>
          </a:prstGeom>
          <a:noFill/>
        </p:spPr>
        <p:txBody>
          <a:bodyPr spcFirstLastPara="1" wrap="square" lIns="91425" tIns="45700" rIns="91425" bIns="45700" anchor="ctr" anchorCtr="0">
            <a:noAutofit/>
          </a:bodyPr>
          <a:lstStyle/>
          <a:p>
            <a:pPr marL="342900" lvl="0" indent="-428244" algn="l" rtl="0">
              <a:lnSpc>
                <a:spcPct val="150000"/>
              </a:lnSpc>
              <a:spcBef>
                <a:spcPts val="960"/>
              </a:spcBef>
              <a:spcAft>
                <a:spcPts val="0"/>
              </a:spcAft>
              <a:buSzPts val="3000"/>
              <a:buNone/>
            </a:pPr>
            <a:r>
              <a:rPr lang="en-IN" sz="2400" b="1" dirty="0"/>
              <a:t>Abstractive text summarisation:</a:t>
            </a:r>
            <a:endParaRPr sz="2400" b="1" dirty="0"/>
          </a:p>
          <a:p>
            <a:pPr marL="361950" indent="-285750">
              <a:spcBef>
                <a:spcPts val="0"/>
              </a:spcBef>
              <a:spcAft>
                <a:spcPts val="0"/>
              </a:spcAft>
              <a:buClr>
                <a:srgbClr val="595858"/>
              </a:buClr>
              <a:buSzPts val="2400"/>
              <a:buFont typeface="Arial" panose="020B0604020202020204" pitchFamily="34" charset="0"/>
              <a:buChar char="•"/>
            </a:pPr>
            <a:r>
              <a:rPr lang="en-IN" dirty="0">
                <a:solidFill>
                  <a:srgbClr val="595858"/>
                </a:solidFill>
                <a:highlight>
                  <a:srgbClr val="FFFFFF"/>
                </a:highlight>
                <a:latin typeface="Roboto"/>
                <a:ea typeface="Roboto"/>
                <a:cs typeface="Roboto"/>
                <a:sym typeface="Roboto"/>
              </a:rPr>
              <a:t>Creates novel sentences using NLG – works with Deep learning. </a:t>
            </a:r>
          </a:p>
          <a:p>
            <a:pPr marL="76200" indent="0">
              <a:spcBef>
                <a:spcPts val="0"/>
              </a:spcBef>
              <a:spcAft>
                <a:spcPts val="0"/>
              </a:spcAft>
              <a:buClr>
                <a:srgbClr val="595858"/>
              </a:buClr>
              <a:buSzPts val="2400"/>
              <a:buNone/>
            </a:pPr>
            <a:endParaRPr lang="en-IN" dirty="0">
              <a:solidFill>
                <a:srgbClr val="595858"/>
              </a:solidFill>
              <a:highlight>
                <a:srgbClr val="FFFFFF"/>
              </a:highlight>
              <a:latin typeface="Roboto"/>
              <a:ea typeface="Roboto"/>
              <a:cs typeface="Roboto"/>
              <a:sym typeface="Roboto"/>
            </a:endParaRPr>
          </a:p>
          <a:p>
            <a:pPr marL="361950" indent="-285750">
              <a:spcBef>
                <a:spcPts val="0"/>
              </a:spcBef>
              <a:spcAft>
                <a:spcPts val="0"/>
              </a:spcAft>
              <a:buClr>
                <a:srgbClr val="595858"/>
              </a:buClr>
              <a:buSzPts val="2400"/>
              <a:buFont typeface="Arial" panose="020B0604020202020204" pitchFamily="34" charset="0"/>
              <a:buChar char="•"/>
            </a:pPr>
            <a:r>
              <a:rPr lang="en-IN" dirty="0">
                <a:solidFill>
                  <a:srgbClr val="595858"/>
                </a:solidFill>
                <a:highlight>
                  <a:srgbClr val="FFFFFF"/>
                </a:highlight>
                <a:latin typeface="Roboto"/>
                <a:ea typeface="Roboto"/>
                <a:cs typeface="Roboto"/>
                <a:sym typeface="Roboto"/>
              </a:rPr>
              <a:t>So it generates an entirely new summary.</a:t>
            </a:r>
          </a:p>
          <a:p>
            <a:pPr marL="76200" lvl="0" indent="0" algn="l" rtl="0">
              <a:spcBef>
                <a:spcPts val="0"/>
              </a:spcBef>
              <a:spcAft>
                <a:spcPts val="0"/>
              </a:spcAft>
              <a:buClr>
                <a:srgbClr val="595858"/>
              </a:buClr>
              <a:buSzPts val="2400"/>
              <a:buNone/>
            </a:pPr>
            <a:endParaRPr sz="1600" dirty="0">
              <a:solidFill>
                <a:srgbClr val="595858"/>
              </a:solidFill>
              <a:highlight>
                <a:srgbClr val="FFFFFF"/>
              </a:highlight>
              <a:latin typeface="Roboto"/>
              <a:ea typeface="Roboto"/>
              <a:cs typeface="Roboto"/>
              <a:sym typeface="Roboto"/>
            </a:endParaRPr>
          </a:p>
          <a:p>
            <a:pPr marL="306070" lvl="0" indent="0" algn="l" rtl="0">
              <a:spcBef>
                <a:spcPts val="1200"/>
              </a:spcBef>
              <a:spcAft>
                <a:spcPts val="0"/>
              </a:spcAft>
              <a:buNone/>
            </a:pPr>
            <a:endParaRPr dirty="0"/>
          </a:p>
          <a:p>
            <a:pPr marL="0" lvl="0" indent="0" algn="l" rtl="0">
              <a:spcBef>
                <a:spcPts val="960"/>
              </a:spcBef>
              <a:spcAft>
                <a:spcPts val="0"/>
              </a:spcAft>
              <a:buClr>
                <a:schemeClr val="dk1"/>
              </a:buClr>
              <a:buSzPts val="1656"/>
              <a:buFont typeface="Arial"/>
              <a:buNone/>
            </a:pPr>
            <a:endParaRPr dirty="0"/>
          </a:p>
          <a:p>
            <a:pPr marL="0" lvl="0" indent="0" algn="l" rtl="0">
              <a:spcBef>
                <a:spcPts val="360"/>
              </a:spcBef>
              <a:spcAft>
                <a:spcPts val="600"/>
              </a:spcAft>
              <a:buNone/>
            </a:pPr>
            <a:endParaRPr dirty="0"/>
          </a:p>
        </p:txBody>
      </p:sp>
      <p:sp>
        <p:nvSpPr>
          <p:cNvPr id="5" name="Content Placeholder 4">
            <a:extLst>
              <a:ext uri="{FF2B5EF4-FFF2-40B4-BE49-F238E27FC236}">
                <a16:creationId xmlns:a16="http://schemas.microsoft.com/office/drawing/2014/main" id="{5CCFECF6-115D-D75D-7D35-9CFBB924BC5F}"/>
              </a:ext>
            </a:extLst>
          </p:cNvPr>
          <p:cNvSpPr>
            <a:spLocks noGrp="1"/>
          </p:cNvSpPr>
          <p:nvPr>
            <p:ph sz="half" idx="2"/>
          </p:nvPr>
        </p:nvSpPr>
        <p:spPr>
          <a:xfrm>
            <a:off x="686597" y="1714038"/>
            <a:ext cx="5422392" cy="2234954"/>
          </a:xfrm>
        </p:spPr>
        <p:txBody>
          <a:bodyPr>
            <a:normAutofit fontScale="92500" lnSpcReduction="10000"/>
          </a:bodyPr>
          <a:lstStyle/>
          <a:p>
            <a:pPr marL="342900" lvl="0" indent="-428244" algn="l" rtl="0">
              <a:lnSpc>
                <a:spcPct val="150000"/>
              </a:lnSpc>
              <a:spcBef>
                <a:spcPts val="960"/>
              </a:spcBef>
              <a:spcAft>
                <a:spcPts val="0"/>
              </a:spcAft>
              <a:buSzPts val="3000"/>
              <a:buNone/>
            </a:pPr>
            <a:r>
              <a:rPr lang="en-US" sz="2400" b="1" dirty="0"/>
              <a:t>Extractive </a:t>
            </a:r>
            <a:r>
              <a:rPr lang="en-US" sz="2600" b="1" dirty="0"/>
              <a:t>text</a:t>
            </a:r>
            <a:r>
              <a:rPr lang="en-US" sz="2400" b="1" dirty="0"/>
              <a:t> summarization:</a:t>
            </a:r>
          </a:p>
          <a:p>
            <a:pPr marL="361950" lvl="0" indent="-285750" algn="l" rtl="0">
              <a:spcBef>
                <a:spcPts val="0"/>
              </a:spcBef>
              <a:spcAft>
                <a:spcPts val="0"/>
              </a:spcAft>
              <a:buClr>
                <a:srgbClr val="595858"/>
              </a:buClr>
              <a:buSzPts val="2400"/>
              <a:buFont typeface="Arial" panose="020B0604020202020204" pitchFamily="34" charset="0"/>
              <a:buChar char="•"/>
            </a:pPr>
            <a:r>
              <a:rPr lang="en-US" sz="1900" dirty="0">
                <a:solidFill>
                  <a:srgbClr val="595858"/>
                </a:solidFill>
                <a:latin typeface="Roboto"/>
                <a:ea typeface="Roboto"/>
                <a:cs typeface="Roboto"/>
                <a:sym typeface="Roboto"/>
              </a:rPr>
              <a:t>Select Parts – Sentences – from the original text –works unsupervised.</a:t>
            </a:r>
          </a:p>
          <a:p>
            <a:pPr marL="361950" indent="-285750">
              <a:spcBef>
                <a:spcPts val="0"/>
              </a:spcBef>
              <a:spcAft>
                <a:spcPts val="0"/>
              </a:spcAft>
              <a:buClr>
                <a:srgbClr val="595858"/>
              </a:buClr>
              <a:buSzPts val="2400"/>
              <a:buFont typeface="Arial" panose="020B0604020202020204" pitchFamily="34" charset="0"/>
              <a:buChar char="•"/>
            </a:pPr>
            <a:endParaRPr lang="en-US" sz="1900" dirty="0">
              <a:solidFill>
                <a:srgbClr val="595858"/>
              </a:solidFill>
              <a:latin typeface="Roboto"/>
              <a:ea typeface="Roboto"/>
              <a:cs typeface="Roboto"/>
              <a:sym typeface="Roboto"/>
            </a:endParaRPr>
          </a:p>
          <a:p>
            <a:pPr marL="361950" lvl="0" indent="-285750" algn="l" rtl="0">
              <a:lnSpc>
                <a:spcPct val="110000"/>
              </a:lnSpc>
              <a:spcBef>
                <a:spcPts val="0"/>
              </a:spcBef>
              <a:spcAft>
                <a:spcPts val="0"/>
              </a:spcAft>
              <a:buClr>
                <a:srgbClr val="595858"/>
              </a:buClr>
              <a:buSzPts val="2400"/>
              <a:buFont typeface="Arial" panose="020B0604020202020204" pitchFamily="34" charset="0"/>
              <a:buChar char="•"/>
            </a:pPr>
            <a:r>
              <a:rPr lang="en-US" sz="1900" dirty="0">
                <a:solidFill>
                  <a:srgbClr val="595858"/>
                </a:solidFill>
                <a:latin typeface="Roboto"/>
                <a:ea typeface="Roboto"/>
                <a:cs typeface="Roboto"/>
                <a:sym typeface="Roboto"/>
              </a:rPr>
              <a:t> So, identifying the right sentences for summarization is of utmost importance in an extractive method.</a:t>
            </a:r>
            <a:endParaRPr lang="en-IN" sz="1900" dirty="0"/>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F819168-5151-40BF-92E4-333C82774AAC}"/>
                  </a:ext>
                </a:extLst>
              </p14:cNvPr>
              <p14:cNvContentPartPr/>
              <p14:nvPr/>
            </p14:nvContentPartPr>
            <p14:xfrm>
              <a:off x="869917" y="2184078"/>
              <a:ext cx="360" cy="360"/>
            </p14:xfrm>
          </p:contentPart>
        </mc:Choice>
        <mc:Fallback xmlns="">
          <p:pic>
            <p:nvPicPr>
              <p:cNvPr id="2" name="Ink 1">
                <a:extLst>
                  <a:ext uri="{FF2B5EF4-FFF2-40B4-BE49-F238E27FC236}">
                    <a16:creationId xmlns:a16="http://schemas.microsoft.com/office/drawing/2014/main" id="{6F819168-5151-40BF-92E4-333C82774AAC}"/>
                  </a:ext>
                </a:extLst>
              </p:cNvPr>
              <p:cNvPicPr/>
              <p:nvPr/>
            </p:nvPicPr>
            <p:blipFill>
              <a:blip r:embed="rId7"/>
              <a:stretch>
                <a:fillRect/>
              </a:stretch>
            </p:blipFill>
            <p:spPr>
              <a:xfrm>
                <a:off x="860917" y="21750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F955D26-C971-E62B-BF7C-5D06ABB99502}"/>
                  </a:ext>
                </a:extLst>
              </p14:cNvPr>
              <p14:cNvContentPartPr/>
              <p14:nvPr/>
            </p14:nvContentPartPr>
            <p14:xfrm>
              <a:off x="4837837" y="1402158"/>
              <a:ext cx="360" cy="360"/>
            </p14:xfrm>
          </p:contentPart>
        </mc:Choice>
        <mc:Fallback xmlns="">
          <p:pic>
            <p:nvPicPr>
              <p:cNvPr id="6" name="Ink 5">
                <a:extLst>
                  <a:ext uri="{FF2B5EF4-FFF2-40B4-BE49-F238E27FC236}">
                    <a16:creationId xmlns:a16="http://schemas.microsoft.com/office/drawing/2014/main" id="{5F955D26-C971-E62B-BF7C-5D06ABB99502}"/>
                  </a:ext>
                </a:extLst>
              </p:cNvPr>
              <p:cNvPicPr/>
              <p:nvPr/>
            </p:nvPicPr>
            <p:blipFill>
              <a:blip r:embed="rId7"/>
              <a:stretch>
                <a:fillRect/>
              </a:stretch>
            </p:blipFill>
            <p:spPr>
              <a:xfrm>
                <a:off x="4829197" y="13935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7BA1B06-FB43-B212-D1ED-202298047AB7}"/>
                  </a:ext>
                </a:extLst>
              </p14:cNvPr>
              <p14:cNvContentPartPr/>
              <p14:nvPr/>
            </p14:nvContentPartPr>
            <p14:xfrm>
              <a:off x="4927117" y="1198398"/>
              <a:ext cx="360" cy="360"/>
            </p14:xfrm>
          </p:contentPart>
        </mc:Choice>
        <mc:Fallback xmlns="">
          <p:pic>
            <p:nvPicPr>
              <p:cNvPr id="7" name="Ink 6">
                <a:extLst>
                  <a:ext uri="{FF2B5EF4-FFF2-40B4-BE49-F238E27FC236}">
                    <a16:creationId xmlns:a16="http://schemas.microsoft.com/office/drawing/2014/main" id="{17BA1B06-FB43-B212-D1ED-202298047AB7}"/>
                  </a:ext>
                </a:extLst>
              </p:cNvPr>
              <p:cNvPicPr/>
              <p:nvPr/>
            </p:nvPicPr>
            <p:blipFill>
              <a:blip r:embed="rId7"/>
              <a:stretch>
                <a:fillRect/>
              </a:stretch>
            </p:blipFill>
            <p:spPr>
              <a:xfrm>
                <a:off x="4918117" y="1189758"/>
                <a:ext cx="18000" cy="18000"/>
              </a:xfrm>
              <a:prstGeom prst="rect">
                <a:avLst/>
              </a:prstGeom>
            </p:spPr>
          </p:pic>
        </mc:Fallback>
      </mc:AlternateContent>
      <p:grpSp>
        <p:nvGrpSpPr>
          <p:cNvPr id="51" name="Group 50">
            <a:extLst>
              <a:ext uri="{FF2B5EF4-FFF2-40B4-BE49-F238E27FC236}">
                <a16:creationId xmlns:a16="http://schemas.microsoft.com/office/drawing/2014/main" id="{E34BC656-FD49-53CB-5A51-4D5918B95346}"/>
              </a:ext>
            </a:extLst>
          </p:cNvPr>
          <p:cNvGrpSpPr/>
          <p:nvPr/>
        </p:nvGrpSpPr>
        <p:grpSpPr>
          <a:xfrm>
            <a:off x="9055123" y="5365552"/>
            <a:ext cx="725760" cy="253800"/>
            <a:chOff x="9055123" y="5365552"/>
            <a:chExt cx="725760" cy="253800"/>
          </a:xfrm>
        </p:grpSpPr>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11C45251-45B1-944A-463C-67F5324CD928}"/>
                    </a:ext>
                  </a:extLst>
                </p14:cNvPr>
                <p14:cNvContentPartPr/>
                <p14:nvPr/>
              </p14:nvContentPartPr>
              <p14:xfrm>
                <a:off x="9055123" y="5365552"/>
                <a:ext cx="137520" cy="253800"/>
              </p14:xfrm>
            </p:contentPart>
          </mc:Choice>
          <mc:Fallback xmlns="">
            <p:pic>
              <p:nvPicPr>
                <p:cNvPr id="46" name="Ink 45">
                  <a:extLst>
                    <a:ext uri="{FF2B5EF4-FFF2-40B4-BE49-F238E27FC236}">
                      <a16:creationId xmlns:a16="http://schemas.microsoft.com/office/drawing/2014/main" id="{11C45251-45B1-944A-463C-67F5324CD928}"/>
                    </a:ext>
                  </a:extLst>
                </p:cNvPr>
                <p:cNvPicPr/>
                <p:nvPr/>
              </p:nvPicPr>
              <p:blipFill>
                <a:blip r:embed="rId11"/>
                <a:stretch>
                  <a:fillRect/>
                </a:stretch>
              </p:blipFill>
              <p:spPr>
                <a:xfrm>
                  <a:off x="9046123" y="5356912"/>
                  <a:ext cx="1551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058FED75-8C78-7837-C440-F47CE934D4F0}"/>
                    </a:ext>
                  </a:extLst>
                </p14:cNvPr>
                <p14:cNvContentPartPr/>
                <p14:nvPr/>
              </p14:nvContentPartPr>
              <p14:xfrm>
                <a:off x="9248443" y="5473192"/>
                <a:ext cx="109800" cy="123120"/>
              </p14:xfrm>
            </p:contentPart>
          </mc:Choice>
          <mc:Fallback xmlns="">
            <p:pic>
              <p:nvPicPr>
                <p:cNvPr id="47" name="Ink 46">
                  <a:extLst>
                    <a:ext uri="{FF2B5EF4-FFF2-40B4-BE49-F238E27FC236}">
                      <a16:creationId xmlns:a16="http://schemas.microsoft.com/office/drawing/2014/main" id="{058FED75-8C78-7837-C440-F47CE934D4F0}"/>
                    </a:ext>
                  </a:extLst>
                </p:cNvPr>
                <p:cNvPicPr/>
                <p:nvPr/>
              </p:nvPicPr>
              <p:blipFill>
                <a:blip r:embed="rId13"/>
                <a:stretch>
                  <a:fillRect/>
                </a:stretch>
              </p:blipFill>
              <p:spPr>
                <a:xfrm>
                  <a:off x="9239443" y="5464192"/>
                  <a:ext cx="127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858768C0-4924-1782-A96D-4FCE2D6AE647}"/>
                    </a:ext>
                  </a:extLst>
                </p14:cNvPr>
                <p14:cNvContentPartPr/>
                <p14:nvPr/>
              </p14:nvContentPartPr>
              <p14:xfrm>
                <a:off x="9375523" y="5433232"/>
                <a:ext cx="127080" cy="168120"/>
              </p14:xfrm>
            </p:contentPart>
          </mc:Choice>
          <mc:Fallback xmlns="">
            <p:pic>
              <p:nvPicPr>
                <p:cNvPr id="48" name="Ink 47">
                  <a:extLst>
                    <a:ext uri="{FF2B5EF4-FFF2-40B4-BE49-F238E27FC236}">
                      <a16:creationId xmlns:a16="http://schemas.microsoft.com/office/drawing/2014/main" id="{858768C0-4924-1782-A96D-4FCE2D6AE647}"/>
                    </a:ext>
                  </a:extLst>
                </p:cNvPr>
                <p:cNvPicPr/>
                <p:nvPr/>
              </p:nvPicPr>
              <p:blipFill>
                <a:blip r:embed="rId15"/>
                <a:stretch>
                  <a:fillRect/>
                </a:stretch>
              </p:blipFill>
              <p:spPr>
                <a:xfrm>
                  <a:off x="9366523" y="5424232"/>
                  <a:ext cx="144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A55B3214-1E5D-C5A5-C8FA-BE04D6732D0F}"/>
                    </a:ext>
                  </a:extLst>
                </p14:cNvPr>
                <p14:cNvContentPartPr/>
                <p14:nvPr/>
              </p14:nvContentPartPr>
              <p14:xfrm>
                <a:off x="9554083" y="5454472"/>
                <a:ext cx="143280" cy="151560"/>
              </p14:xfrm>
            </p:contentPart>
          </mc:Choice>
          <mc:Fallback xmlns="">
            <p:pic>
              <p:nvPicPr>
                <p:cNvPr id="49" name="Ink 48">
                  <a:extLst>
                    <a:ext uri="{FF2B5EF4-FFF2-40B4-BE49-F238E27FC236}">
                      <a16:creationId xmlns:a16="http://schemas.microsoft.com/office/drawing/2014/main" id="{A55B3214-1E5D-C5A5-C8FA-BE04D6732D0F}"/>
                    </a:ext>
                  </a:extLst>
                </p:cNvPr>
                <p:cNvPicPr/>
                <p:nvPr/>
              </p:nvPicPr>
              <p:blipFill>
                <a:blip r:embed="rId17"/>
                <a:stretch>
                  <a:fillRect/>
                </a:stretch>
              </p:blipFill>
              <p:spPr>
                <a:xfrm>
                  <a:off x="9545083" y="5445832"/>
                  <a:ext cx="160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476B2832-5035-6D11-608F-41EB83AF520F}"/>
                    </a:ext>
                  </a:extLst>
                </p14:cNvPr>
                <p14:cNvContentPartPr/>
                <p14:nvPr/>
              </p14:nvContentPartPr>
              <p14:xfrm>
                <a:off x="9721843" y="5382832"/>
                <a:ext cx="59040" cy="191880"/>
              </p14:xfrm>
            </p:contentPart>
          </mc:Choice>
          <mc:Fallback xmlns="">
            <p:pic>
              <p:nvPicPr>
                <p:cNvPr id="50" name="Ink 49">
                  <a:extLst>
                    <a:ext uri="{FF2B5EF4-FFF2-40B4-BE49-F238E27FC236}">
                      <a16:creationId xmlns:a16="http://schemas.microsoft.com/office/drawing/2014/main" id="{476B2832-5035-6D11-608F-41EB83AF520F}"/>
                    </a:ext>
                  </a:extLst>
                </p:cNvPr>
                <p:cNvPicPr/>
                <p:nvPr/>
              </p:nvPicPr>
              <p:blipFill>
                <a:blip r:embed="rId19"/>
                <a:stretch>
                  <a:fillRect/>
                </a:stretch>
              </p:blipFill>
              <p:spPr>
                <a:xfrm>
                  <a:off x="9713203" y="5373832"/>
                  <a:ext cx="76680" cy="209520"/>
                </a:xfrm>
                <a:prstGeom prst="rect">
                  <a:avLst/>
                </a:prstGeom>
              </p:spPr>
            </p:pic>
          </mc:Fallback>
        </mc:AlternateContent>
      </p:grpSp>
      <p:grpSp>
        <p:nvGrpSpPr>
          <p:cNvPr id="60" name="Group 59">
            <a:extLst>
              <a:ext uri="{FF2B5EF4-FFF2-40B4-BE49-F238E27FC236}">
                <a16:creationId xmlns:a16="http://schemas.microsoft.com/office/drawing/2014/main" id="{B7648566-5C42-2249-0F7F-D93F4045ED77}"/>
              </a:ext>
            </a:extLst>
          </p:cNvPr>
          <p:cNvGrpSpPr/>
          <p:nvPr/>
        </p:nvGrpSpPr>
        <p:grpSpPr>
          <a:xfrm>
            <a:off x="10068523" y="5347192"/>
            <a:ext cx="1299600" cy="242640"/>
            <a:chOff x="10068523" y="5347192"/>
            <a:chExt cx="1299600" cy="242640"/>
          </a:xfrm>
        </p:grpSpPr>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6F0D9D47-A81F-855E-E06F-0E85FB3335EC}"/>
                    </a:ext>
                  </a:extLst>
                </p14:cNvPr>
                <p14:cNvContentPartPr/>
                <p14:nvPr/>
              </p14:nvContentPartPr>
              <p14:xfrm>
                <a:off x="10068523" y="5370592"/>
                <a:ext cx="94680" cy="219240"/>
              </p14:xfrm>
            </p:contentPart>
          </mc:Choice>
          <mc:Fallback xmlns="">
            <p:pic>
              <p:nvPicPr>
                <p:cNvPr id="52" name="Ink 51">
                  <a:extLst>
                    <a:ext uri="{FF2B5EF4-FFF2-40B4-BE49-F238E27FC236}">
                      <a16:creationId xmlns:a16="http://schemas.microsoft.com/office/drawing/2014/main" id="{6F0D9D47-A81F-855E-E06F-0E85FB3335EC}"/>
                    </a:ext>
                  </a:extLst>
                </p:cNvPr>
                <p:cNvPicPr/>
                <p:nvPr/>
              </p:nvPicPr>
              <p:blipFill>
                <a:blip r:embed="rId21"/>
                <a:stretch>
                  <a:fillRect/>
                </a:stretch>
              </p:blipFill>
              <p:spPr>
                <a:xfrm>
                  <a:off x="10059883" y="5361592"/>
                  <a:ext cx="112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ECA3005B-B788-17AC-DC93-D2B85506DFF8}"/>
                    </a:ext>
                  </a:extLst>
                </p14:cNvPr>
                <p14:cNvContentPartPr/>
                <p14:nvPr/>
              </p14:nvContentPartPr>
              <p14:xfrm>
                <a:off x="10159603" y="5418112"/>
                <a:ext cx="162720" cy="135360"/>
              </p14:xfrm>
            </p:contentPart>
          </mc:Choice>
          <mc:Fallback xmlns="">
            <p:pic>
              <p:nvPicPr>
                <p:cNvPr id="53" name="Ink 52">
                  <a:extLst>
                    <a:ext uri="{FF2B5EF4-FFF2-40B4-BE49-F238E27FC236}">
                      <a16:creationId xmlns:a16="http://schemas.microsoft.com/office/drawing/2014/main" id="{ECA3005B-B788-17AC-DC93-D2B85506DFF8}"/>
                    </a:ext>
                  </a:extLst>
                </p:cNvPr>
                <p:cNvPicPr/>
                <p:nvPr/>
              </p:nvPicPr>
              <p:blipFill>
                <a:blip r:embed="rId23"/>
                <a:stretch>
                  <a:fillRect/>
                </a:stretch>
              </p:blipFill>
              <p:spPr>
                <a:xfrm>
                  <a:off x="10150603" y="5409472"/>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B18F306E-1B9A-4740-9164-357A57ADDBEA}"/>
                    </a:ext>
                  </a:extLst>
                </p14:cNvPr>
                <p14:cNvContentPartPr/>
                <p14:nvPr/>
              </p14:nvContentPartPr>
              <p14:xfrm>
                <a:off x="10351843" y="5422432"/>
                <a:ext cx="169920" cy="116640"/>
              </p14:xfrm>
            </p:contentPart>
          </mc:Choice>
          <mc:Fallback xmlns="">
            <p:pic>
              <p:nvPicPr>
                <p:cNvPr id="54" name="Ink 53">
                  <a:extLst>
                    <a:ext uri="{FF2B5EF4-FFF2-40B4-BE49-F238E27FC236}">
                      <a16:creationId xmlns:a16="http://schemas.microsoft.com/office/drawing/2014/main" id="{B18F306E-1B9A-4740-9164-357A57ADDBEA}"/>
                    </a:ext>
                  </a:extLst>
                </p:cNvPr>
                <p:cNvPicPr/>
                <p:nvPr/>
              </p:nvPicPr>
              <p:blipFill>
                <a:blip r:embed="rId25"/>
                <a:stretch>
                  <a:fillRect/>
                </a:stretch>
              </p:blipFill>
              <p:spPr>
                <a:xfrm>
                  <a:off x="10342843" y="5413792"/>
                  <a:ext cx="187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20FA334B-E496-FBE9-14C1-1DB8E3F223F3}"/>
                    </a:ext>
                  </a:extLst>
                </p14:cNvPr>
                <p14:cNvContentPartPr/>
                <p14:nvPr/>
              </p14:nvContentPartPr>
              <p14:xfrm>
                <a:off x="10617163" y="5347192"/>
                <a:ext cx="23040" cy="200520"/>
              </p14:xfrm>
            </p:contentPart>
          </mc:Choice>
          <mc:Fallback xmlns="">
            <p:pic>
              <p:nvPicPr>
                <p:cNvPr id="55" name="Ink 54">
                  <a:extLst>
                    <a:ext uri="{FF2B5EF4-FFF2-40B4-BE49-F238E27FC236}">
                      <a16:creationId xmlns:a16="http://schemas.microsoft.com/office/drawing/2014/main" id="{20FA334B-E496-FBE9-14C1-1DB8E3F223F3}"/>
                    </a:ext>
                  </a:extLst>
                </p:cNvPr>
                <p:cNvPicPr/>
                <p:nvPr/>
              </p:nvPicPr>
              <p:blipFill>
                <a:blip r:embed="rId27"/>
                <a:stretch>
                  <a:fillRect/>
                </a:stretch>
              </p:blipFill>
              <p:spPr>
                <a:xfrm>
                  <a:off x="10608523" y="5338192"/>
                  <a:ext cx="40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69CD946D-8A3F-F8A8-C2B9-DAA697322D40}"/>
                    </a:ext>
                  </a:extLst>
                </p14:cNvPr>
                <p14:cNvContentPartPr/>
                <p14:nvPr/>
              </p14:nvContentPartPr>
              <p14:xfrm>
                <a:off x="10533643" y="5401912"/>
                <a:ext cx="257040" cy="141480"/>
              </p14:xfrm>
            </p:contentPart>
          </mc:Choice>
          <mc:Fallback xmlns="">
            <p:pic>
              <p:nvPicPr>
                <p:cNvPr id="56" name="Ink 55">
                  <a:extLst>
                    <a:ext uri="{FF2B5EF4-FFF2-40B4-BE49-F238E27FC236}">
                      <a16:creationId xmlns:a16="http://schemas.microsoft.com/office/drawing/2014/main" id="{69CD946D-8A3F-F8A8-C2B9-DAA697322D40}"/>
                    </a:ext>
                  </a:extLst>
                </p:cNvPr>
                <p:cNvPicPr/>
                <p:nvPr/>
              </p:nvPicPr>
              <p:blipFill>
                <a:blip r:embed="rId29"/>
                <a:stretch>
                  <a:fillRect/>
                </a:stretch>
              </p:blipFill>
              <p:spPr>
                <a:xfrm>
                  <a:off x="10525003" y="5393272"/>
                  <a:ext cx="274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6">
                  <a:extLst>
                    <a:ext uri="{FF2B5EF4-FFF2-40B4-BE49-F238E27FC236}">
                      <a16:creationId xmlns:a16="http://schemas.microsoft.com/office/drawing/2014/main" id="{2F34BD92-B736-0D56-3F29-6EC31966FB61}"/>
                    </a:ext>
                  </a:extLst>
                </p14:cNvPr>
                <p14:cNvContentPartPr/>
                <p14:nvPr/>
              </p14:nvContentPartPr>
              <p14:xfrm>
                <a:off x="10792843" y="5420632"/>
                <a:ext cx="165600" cy="99000"/>
              </p14:xfrm>
            </p:contentPart>
          </mc:Choice>
          <mc:Fallback xmlns="">
            <p:pic>
              <p:nvPicPr>
                <p:cNvPr id="57" name="Ink 56">
                  <a:extLst>
                    <a:ext uri="{FF2B5EF4-FFF2-40B4-BE49-F238E27FC236}">
                      <a16:creationId xmlns:a16="http://schemas.microsoft.com/office/drawing/2014/main" id="{2F34BD92-B736-0D56-3F29-6EC31966FB61}"/>
                    </a:ext>
                  </a:extLst>
                </p:cNvPr>
                <p:cNvPicPr/>
                <p:nvPr/>
              </p:nvPicPr>
              <p:blipFill>
                <a:blip r:embed="rId31"/>
                <a:stretch>
                  <a:fillRect/>
                </a:stretch>
              </p:blipFill>
              <p:spPr>
                <a:xfrm>
                  <a:off x="10784203" y="5411992"/>
                  <a:ext cx="183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24BF45C5-A332-B71B-1B18-BA3D83D8C7AC}"/>
                    </a:ext>
                  </a:extLst>
                </p14:cNvPr>
                <p14:cNvContentPartPr/>
                <p14:nvPr/>
              </p14:nvContentPartPr>
              <p14:xfrm>
                <a:off x="10999483" y="5372392"/>
                <a:ext cx="146880" cy="152280"/>
              </p14:xfrm>
            </p:contentPart>
          </mc:Choice>
          <mc:Fallback xmlns="">
            <p:pic>
              <p:nvPicPr>
                <p:cNvPr id="58" name="Ink 57">
                  <a:extLst>
                    <a:ext uri="{FF2B5EF4-FFF2-40B4-BE49-F238E27FC236}">
                      <a16:creationId xmlns:a16="http://schemas.microsoft.com/office/drawing/2014/main" id="{24BF45C5-A332-B71B-1B18-BA3D83D8C7AC}"/>
                    </a:ext>
                  </a:extLst>
                </p:cNvPr>
                <p:cNvPicPr/>
                <p:nvPr/>
              </p:nvPicPr>
              <p:blipFill>
                <a:blip r:embed="rId33"/>
                <a:stretch>
                  <a:fillRect/>
                </a:stretch>
              </p:blipFill>
              <p:spPr>
                <a:xfrm>
                  <a:off x="10990843" y="5363752"/>
                  <a:ext cx="164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033C1FCB-A01F-CC14-2ABD-071548E44983}"/>
                    </a:ext>
                  </a:extLst>
                </p14:cNvPr>
                <p14:cNvContentPartPr/>
                <p14:nvPr/>
              </p14:nvContentPartPr>
              <p14:xfrm>
                <a:off x="11128363" y="5396512"/>
                <a:ext cx="239760" cy="158760"/>
              </p14:xfrm>
            </p:contentPart>
          </mc:Choice>
          <mc:Fallback xmlns="">
            <p:pic>
              <p:nvPicPr>
                <p:cNvPr id="59" name="Ink 58">
                  <a:extLst>
                    <a:ext uri="{FF2B5EF4-FFF2-40B4-BE49-F238E27FC236}">
                      <a16:creationId xmlns:a16="http://schemas.microsoft.com/office/drawing/2014/main" id="{033C1FCB-A01F-CC14-2ABD-071548E44983}"/>
                    </a:ext>
                  </a:extLst>
                </p:cNvPr>
                <p:cNvPicPr/>
                <p:nvPr/>
              </p:nvPicPr>
              <p:blipFill>
                <a:blip r:embed="rId35"/>
                <a:stretch>
                  <a:fillRect/>
                </a:stretch>
              </p:blipFill>
              <p:spPr>
                <a:xfrm>
                  <a:off x="11119723" y="5387512"/>
                  <a:ext cx="257400" cy="176400"/>
                </a:xfrm>
                <a:prstGeom prst="rect">
                  <a:avLst/>
                </a:prstGeom>
              </p:spPr>
            </p:pic>
          </mc:Fallback>
        </mc:AlternateContent>
      </p:grpSp>
      <p:grpSp>
        <p:nvGrpSpPr>
          <p:cNvPr id="81" name="Group 80">
            <a:extLst>
              <a:ext uri="{FF2B5EF4-FFF2-40B4-BE49-F238E27FC236}">
                <a16:creationId xmlns:a16="http://schemas.microsoft.com/office/drawing/2014/main" id="{F86AC0EC-2239-F128-5187-9C5A007E0D05}"/>
              </a:ext>
            </a:extLst>
          </p:cNvPr>
          <p:cNvGrpSpPr/>
          <p:nvPr/>
        </p:nvGrpSpPr>
        <p:grpSpPr>
          <a:xfrm>
            <a:off x="9454723" y="5763712"/>
            <a:ext cx="1648800" cy="339480"/>
            <a:chOff x="9454723" y="5763712"/>
            <a:chExt cx="1648800" cy="339480"/>
          </a:xfrm>
        </p:grpSpPr>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A581099-D2E8-F9C0-822D-9017087FA336}"/>
                    </a:ext>
                  </a:extLst>
                </p14:cNvPr>
                <p14:cNvContentPartPr/>
                <p14:nvPr/>
              </p14:nvContentPartPr>
              <p14:xfrm>
                <a:off x="9454723" y="5802592"/>
                <a:ext cx="248040" cy="300600"/>
              </p14:xfrm>
            </p:contentPart>
          </mc:Choice>
          <mc:Fallback xmlns="">
            <p:pic>
              <p:nvPicPr>
                <p:cNvPr id="71" name="Ink 70">
                  <a:extLst>
                    <a:ext uri="{FF2B5EF4-FFF2-40B4-BE49-F238E27FC236}">
                      <a16:creationId xmlns:a16="http://schemas.microsoft.com/office/drawing/2014/main" id="{4A581099-D2E8-F9C0-822D-9017087FA336}"/>
                    </a:ext>
                  </a:extLst>
                </p:cNvPr>
                <p:cNvPicPr/>
                <p:nvPr/>
              </p:nvPicPr>
              <p:blipFill>
                <a:blip r:embed="rId37"/>
                <a:stretch>
                  <a:fillRect/>
                </a:stretch>
              </p:blipFill>
              <p:spPr>
                <a:xfrm>
                  <a:off x="9446083" y="5793952"/>
                  <a:ext cx="265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2AA2502D-A9E5-A714-B00E-DE6DCA749658}"/>
                    </a:ext>
                  </a:extLst>
                </p14:cNvPr>
                <p14:cNvContentPartPr/>
                <p14:nvPr/>
              </p14:nvContentPartPr>
              <p14:xfrm>
                <a:off x="9710323" y="5834632"/>
                <a:ext cx="133560" cy="111960"/>
              </p14:xfrm>
            </p:contentPart>
          </mc:Choice>
          <mc:Fallback xmlns="">
            <p:pic>
              <p:nvPicPr>
                <p:cNvPr id="72" name="Ink 71">
                  <a:extLst>
                    <a:ext uri="{FF2B5EF4-FFF2-40B4-BE49-F238E27FC236}">
                      <a16:creationId xmlns:a16="http://schemas.microsoft.com/office/drawing/2014/main" id="{2AA2502D-A9E5-A714-B00E-DE6DCA749658}"/>
                    </a:ext>
                  </a:extLst>
                </p:cNvPr>
                <p:cNvPicPr/>
                <p:nvPr/>
              </p:nvPicPr>
              <p:blipFill>
                <a:blip r:embed="rId39"/>
                <a:stretch>
                  <a:fillRect/>
                </a:stretch>
              </p:blipFill>
              <p:spPr>
                <a:xfrm>
                  <a:off x="9701323" y="5825632"/>
                  <a:ext cx="151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25642635-0959-338A-9AAA-32500B820350}"/>
                    </a:ext>
                  </a:extLst>
                </p14:cNvPr>
                <p14:cNvContentPartPr/>
                <p14:nvPr/>
              </p14:nvContentPartPr>
              <p14:xfrm>
                <a:off x="9871243" y="5855512"/>
                <a:ext cx="220680" cy="108000"/>
              </p14:xfrm>
            </p:contentPart>
          </mc:Choice>
          <mc:Fallback xmlns="">
            <p:pic>
              <p:nvPicPr>
                <p:cNvPr id="73" name="Ink 72">
                  <a:extLst>
                    <a:ext uri="{FF2B5EF4-FFF2-40B4-BE49-F238E27FC236}">
                      <a16:creationId xmlns:a16="http://schemas.microsoft.com/office/drawing/2014/main" id="{25642635-0959-338A-9AAA-32500B820350}"/>
                    </a:ext>
                  </a:extLst>
                </p:cNvPr>
                <p:cNvPicPr/>
                <p:nvPr/>
              </p:nvPicPr>
              <p:blipFill>
                <a:blip r:embed="rId41"/>
                <a:stretch>
                  <a:fillRect/>
                </a:stretch>
              </p:blipFill>
              <p:spPr>
                <a:xfrm>
                  <a:off x="9862603" y="5846512"/>
                  <a:ext cx="238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 name="Ink 73">
                  <a:extLst>
                    <a:ext uri="{FF2B5EF4-FFF2-40B4-BE49-F238E27FC236}">
                      <a16:creationId xmlns:a16="http://schemas.microsoft.com/office/drawing/2014/main" id="{12AA4FB9-4A64-8BD1-6B76-A7888FFFA310}"/>
                    </a:ext>
                  </a:extLst>
                </p14:cNvPr>
                <p14:cNvContentPartPr/>
                <p14:nvPr/>
              </p14:nvContentPartPr>
              <p14:xfrm>
                <a:off x="10111723" y="5837872"/>
                <a:ext cx="113400" cy="111600"/>
              </p14:xfrm>
            </p:contentPart>
          </mc:Choice>
          <mc:Fallback xmlns="">
            <p:pic>
              <p:nvPicPr>
                <p:cNvPr id="74" name="Ink 73">
                  <a:extLst>
                    <a:ext uri="{FF2B5EF4-FFF2-40B4-BE49-F238E27FC236}">
                      <a16:creationId xmlns:a16="http://schemas.microsoft.com/office/drawing/2014/main" id="{12AA4FB9-4A64-8BD1-6B76-A7888FFFA310}"/>
                    </a:ext>
                  </a:extLst>
                </p:cNvPr>
                <p:cNvPicPr/>
                <p:nvPr/>
              </p:nvPicPr>
              <p:blipFill>
                <a:blip r:embed="rId43"/>
                <a:stretch>
                  <a:fillRect/>
                </a:stretch>
              </p:blipFill>
              <p:spPr>
                <a:xfrm>
                  <a:off x="10103083" y="5829232"/>
                  <a:ext cx="131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6A2C9F26-6941-F43B-B15B-CDBC8F096E14}"/>
                    </a:ext>
                  </a:extLst>
                </p14:cNvPr>
                <p14:cNvContentPartPr/>
                <p14:nvPr/>
              </p14:nvContentPartPr>
              <p14:xfrm>
                <a:off x="10266883" y="5810512"/>
                <a:ext cx="173160" cy="133560"/>
              </p14:xfrm>
            </p:contentPart>
          </mc:Choice>
          <mc:Fallback xmlns="">
            <p:pic>
              <p:nvPicPr>
                <p:cNvPr id="75" name="Ink 74">
                  <a:extLst>
                    <a:ext uri="{FF2B5EF4-FFF2-40B4-BE49-F238E27FC236}">
                      <a16:creationId xmlns:a16="http://schemas.microsoft.com/office/drawing/2014/main" id="{6A2C9F26-6941-F43B-B15B-CDBC8F096E14}"/>
                    </a:ext>
                  </a:extLst>
                </p:cNvPr>
                <p:cNvPicPr/>
                <p:nvPr/>
              </p:nvPicPr>
              <p:blipFill>
                <a:blip r:embed="rId45"/>
                <a:stretch>
                  <a:fillRect/>
                </a:stretch>
              </p:blipFill>
              <p:spPr>
                <a:xfrm>
                  <a:off x="10257883" y="5801872"/>
                  <a:ext cx="1908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id="{7F743268-47F9-696F-5A9F-37489BF80BD5}"/>
                    </a:ext>
                  </a:extLst>
                </p14:cNvPr>
                <p14:cNvContentPartPr/>
                <p14:nvPr/>
              </p14:nvContentPartPr>
              <p14:xfrm>
                <a:off x="10465243" y="5823832"/>
                <a:ext cx="144360" cy="136080"/>
              </p14:xfrm>
            </p:contentPart>
          </mc:Choice>
          <mc:Fallback xmlns="">
            <p:pic>
              <p:nvPicPr>
                <p:cNvPr id="76" name="Ink 75">
                  <a:extLst>
                    <a:ext uri="{FF2B5EF4-FFF2-40B4-BE49-F238E27FC236}">
                      <a16:creationId xmlns:a16="http://schemas.microsoft.com/office/drawing/2014/main" id="{7F743268-47F9-696F-5A9F-37489BF80BD5}"/>
                    </a:ext>
                  </a:extLst>
                </p:cNvPr>
                <p:cNvPicPr/>
                <p:nvPr/>
              </p:nvPicPr>
              <p:blipFill>
                <a:blip r:embed="rId47"/>
                <a:stretch>
                  <a:fillRect/>
                </a:stretch>
              </p:blipFill>
              <p:spPr>
                <a:xfrm>
                  <a:off x="10456603" y="5814832"/>
                  <a:ext cx="162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id="{A2516063-4626-C891-FB43-8589A7715104}"/>
                    </a:ext>
                  </a:extLst>
                </p14:cNvPr>
                <p14:cNvContentPartPr/>
                <p14:nvPr/>
              </p14:nvContentPartPr>
              <p14:xfrm>
                <a:off x="10658203" y="5781352"/>
                <a:ext cx="38880" cy="174240"/>
              </p14:xfrm>
            </p:contentPart>
          </mc:Choice>
          <mc:Fallback xmlns="">
            <p:pic>
              <p:nvPicPr>
                <p:cNvPr id="77" name="Ink 76">
                  <a:extLst>
                    <a:ext uri="{FF2B5EF4-FFF2-40B4-BE49-F238E27FC236}">
                      <a16:creationId xmlns:a16="http://schemas.microsoft.com/office/drawing/2014/main" id="{A2516063-4626-C891-FB43-8589A7715104}"/>
                    </a:ext>
                  </a:extLst>
                </p:cNvPr>
                <p:cNvPicPr/>
                <p:nvPr/>
              </p:nvPicPr>
              <p:blipFill>
                <a:blip r:embed="rId49"/>
                <a:stretch>
                  <a:fillRect/>
                </a:stretch>
              </p:blipFill>
              <p:spPr>
                <a:xfrm>
                  <a:off x="10649203" y="5772712"/>
                  <a:ext cx="56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8" name="Ink 77">
                  <a:extLst>
                    <a:ext uri="{FF2B5EF4-FFF2-40B4-BE49-F238E27FC236}">
                      <a16:creationId xmlns:a16="http://schemas.microsoft.com/office/drawing/2014/main" id="{56C116B0-878E-41B4-7A21-06BDF9318D44}"/>
                    </a:ext>
                  </a:extLst>
                </p14:cNvPr>
                <p14:cNvContentPartPr/>
                <p14:nvPr/>
              </p14:nvContentPartPr>
              <p14:xfrm>
                <a:off x="10602043" y="5850832"/>
                <a:ext cx="254160" cy="43920"/>
              </p14:xfrm>
            </p:contentPart>
          </mc:Choice>
          <mc:Fallback xmlns="">
            <p:pic>
              <p:nvPicPr>
                <p:cNvPr id="78" name="Ink 77">
                  <a:extLst>
                    <a:ext uri="{FF2B5EF4-FFF2-40B4-BE49-F238E27FC236}">
                      <a16:creationId xmlns:a16="http://schemas.microsoft.com/office/drawing/2014/main" id="{56C116B0-878E-41B4-7A21-06BDF9318D44}"/>
                    </a:ext>
                  </a:extLst>
                </p:cNvPr>
                <p:cNvPicPr/>
                <p:nvPr/>
              </p:nvPicPr>
              <p:blipFill>
                <a:blip r:embed="rId51"/>
                <a:stretch>
                  <a:fillRect/>
                </a:stretch>
              </p:blipFill>
              <p:spPr>
                <a:xfrm>
                  <a:off x="10593043" y="5842192"/>
                  <a:ext cx="2718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9" name="Ink 78">
                  <a:extLst>
                    <a:ext uri="{FF2B5EF4-FFF2-40B4-BE49-F238E27FC236}">
                      <a16:creationId xmlns:a16="http://schemas.microsoft.com/office/drawing/2014/main" id="{33B6ED3D-72CA-1F1C-5359-E24CC97F8E9F}"/>
                    </a:ext>
                  </a:extLst>
                </p14:cNvPr>
                <p14:cNvContentPartPr/>
                <p14:nvPr/>
              </p14:nvContentPartPr>
              <p14:xfrm>
                <a:off x="10786003" y="5800792"/>
                <a:ext cx="138960" cy="115920"/>
              </p14:xfrm>
            </p:contentPart>
          </mc:Choice>
          <mc:Fallback xmlns="">
            <p:pic>
              <p:nvPicPr>
                <p:cNvPr id="79" name="Ink 78">
                  <a:extLst>
                    <a:ext uri="{FF2B5EF4-FFF2-40B4-BE49-F238E27FC236}">
                      <a16:creationId xmlns:a16="http://schemas.microsoft.com/office/drawing/2014/main" id="{33B6ED3D-72CA-1F1C-5359-E24CC97F8E9F}"/>
                    </a:ext>
                  </a:extLst>
                </p:cNvPr>
                <p:cNvPicPr/>
                <p:nvPr/>
              </p:nvPicPr>
              <p:blipFill>
                <a:blip r:embed="rId53"/>
                <a:stretch>
                  <a:fillRect/>
                </a:stretch>
              </p:blipFill>
              <p:spPr>
                <a:xfrm>
                  <a:off x="10777003" y="5791792"/>
                  <a:ext cx="156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0" name="Ink 79">
                  <a:extLst>
                    <a:ext uri="{FF2B5EF4-FFF2-40B4-BE49-F238E27FC236}">
                      <a16:creationId xmlns:a16="http://schemas.microsoft.com/office/drawing/2014/main" id="{5225E1D1-8C58-3B69-7A6B-FE9DA9BC72D0}"/>
                    </a:ext>
                  </a:extLst>
                </p14:cNvPr>
                <p14:cNvContentPartPr/>
                <p14:nvPr/>
              </p14:nvContentPartPr>
              <p14:xfrm>
                <a:off x="10919563" y="5763712"/>
                <a:ext cx="183960" cy="184680"/>
              </p14:xfrm>
            </p:contentPart>
          </mc:Choice>
          <mc:Fallback xmlns="">
            <p:pic>
              <p:nvPicPr>
                <p:cNvPr id="80" name="Ink 79">
                  <a:extLst>
                    <a:ext uri="{FF2B5EF4-FFF2-40B4-BE49-F238E27FC236}">
                      <a16:creationId xmlns:a16="http://schemas.microsoft.com/office/drawing/2014/main" id="{5225E1D1-8C58-3B69-7A6B-FE9DA9BC72D0}"/>
                    </a:ext>
                  </a:extLst>
                </p:cNvPr>
                <p:cNvPicPr/>
                <p:nvPr/>
              </p:nvPicPr>
              <p:blipFill>
                <a:blip r:embed="rId55"/>
                <a:stretch>
                  <a:fillRect/>
                </a:stretch>
              </p:blipFill>
              <p:spPr>
                <a:xfrm>
                  <a:off x="10910563" y="5754712"/>
                  <a:ext cx="20160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82" name="Ink 81">
                <a:extLst>
                  <a:ext uri="{FF2B5EF4-FFF2-40B4-BE49-F238E27FC236}">
                    <a16:creationId xmlns:a16="http://schemas.microsoft.com/office/drawing/2014/main" id="{727B230B-ED9F-DE7D-9B0B-51CC9F97B0DE}"/>
                  </a:ext>
                </a:extLst>
              </p14:cNvPr>
              <p14:cNvContentPartPr/>
              <p14:nvPr/>
            </p14:nvContentPartPr>
            <p14:xfrm>
              <a:off x="1160323" y="4747072"/>
              <a:ext cx="792720" cy="29160"/>
            </p14:xfrm>
          </p:contentPart>
        </mc:Choice>
        <mc:Fallback xmlns="">
          <p:pic>
            <p:nvPicPr>
              <p:cNvPr id="82" name="Ink 81">
                <a:extLst>
                  <a:ext uri="{FF2B5EF4-FFF2-40B4-BE49-F238E27FC236}">
                    <a16:creationId xmlns:a16="http://schemas.microsoft.com/office/drawing/2014/main" id="{727B230B-ED9F-DE7D-9B0B-51CC9F97B0DE}"/>
                  </a:ext>
                </a:extLst>
              </p:cNvPr>
              <p:cNvPicPr/>
              <p:nvPr/>
            </p:nvPicPr>
            <p:blipFill>
              <a:blip r:embed="rId57"/>
              <a:stretch>
                <a:fillRect/>
              </a:stretch>
            </p:blipFill>
            <p:spPr>
              <a:xfrm>
                <a:off x="1151323" y="4738072"/>
                <a:ext cx="810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3" name="Ink 82">
                <a:extLst>
                  <a:ext uri="{FF2B5EF4-FFF2-40B4-BE49-F238E27FC236}">
                    <a16:creationId xmlns:a16="http://schemas.microsoft.com/office/drawing/2014/main" id="{9D7F8A41-E175-8519-D386-C28954AD6333}"/>
                  </a:ext>
                </a:extLst>
              </p14:cNvPr>
              <p14:cNvContentPartPr/>
              <p14:nvPr/>
            </p14:nvContentPartPr>
            <p14:xfrm>
              <a:off x="1173283" y="4979272"/>
              <a:ext cx="784080" cy="40680"/>
            </p14:xfrm>
          </p:contentPart>
        </mc:Choice>
        <mc:Fallback xmlns="">
          <p:pic>
            <p:nvPicPr>
              <p:cNvPr id="83" name="Ink 82">
                <a:extLst>
                  <a:ext uri="{FF2B5EF4-FFF2-40B4-BE49-F238E27FC236}">
                    <a16:creationId xmlns:a16="http://schemas.microsoft.com/office/drawing/2014/main" id="{9D7F8A41-E175-8519-D386-C28954AD6333}"/>
                  </a:ext>
                </a:extLst>
              </p:cNvPr>
              <p:cNvPicPr/>
              <p:nvPr/>
            </p:nvPicPr>
            <p:blipFill>
              <a:blip r:embed="rId59"/>
              <a:stretch>
                <a:fillRect/>
              </a:stretch>
            </p:blipFill>
            <p:spPr>
              <a:xfrm>
                <a:off x="1164283" y="4970632"/>
                <a:ext cx="801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5" name="Ink 84">
                <a:extLst>
                  <a:ext uri="{FF2B5EF4-FFF2-40B4-BE49-F238E27FC236}">
                    <a16:creationId xmlns:a16="http://schemas.microsoft.com/office/drawing/2014/main" id="{2CA7901A-62D5-9851-A70A-1D9880506517}"/>
                  </a:ext>
                </a:extLst>
              </p14:cNvPr>
              <p14:cNvContentPartPr/>
              <p14:nvPr/>
            </p14:nvContentPartPr>
            <p14:xfrm>
              <a:off x="935683" y="4698832"/>
              <a:ext cx="933480" cy="162000"/>
            </p14:xfrm>
          </p:contentPart>
        </mc:Choice>
        <mc:Fallback xmlns="">
          <p:pic>
            <p:nvPicPr>
              <p:cNvPr id="85" name="Ink 84">
                <a:extLst>
                  <a:ext uri="{FF2B5EF4-FFF2-40B4-BE49-F238E27FC236}">
                    <a16:creationId xmlns:a16="http://schemas.microsoft.com/office/drawing/2014/main" id="{2CA7901A-62D5-9851-A70A-1D9880506517}"/>
                  </a:ext>
                </a:extLst>
              </p:cNvPr>
              <p:cNvPicPr/>
              <p:nvPr/>
            </p:nvPicPr>
            <p:blipFill>
              <a:blip r:embed="rId61"/>
              <a:stretch>
                <a:fillRect/>
              </a:stretch>
            </p:blipFill>
            <p:spPr>
              <a:xfrm>
                <a:off x="881683" y="4590832"/>
                <a:ext cx="10411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6" name="Ink 85">
                <a:extLst>
                  <a:ext uri="{FF2B5EF4-FFF2-40B4-BE49-F238E27FC236}">
                    <a16:creationId xmlns:a16="http://schemas.microsoft.com/office/drawing/2014/main" id="{6E06DDD9-94FA-9E83-9ADA-47CA5EFFD8BE}"/>
                  </a:ext>
                </a:extLst>
              </p14:cNvPr>
              <p14:cNvContentPartPr/>
              <p14:nvPr/>
            </p14:nvContentPartPr>
            <p14:xfrm>
              <a:off x="1204603" y="4748512"/>
              <a:ext cx="821160" cy="111600"/>
            </p14:xfrm>
          </p:contentPart>
        </mc:Choice>
        <mc:Fallback xmlns="">
          <p:pic>
            <p:nvPicPr>
              <p:cNvPr id="86" name="Ink 85">
                <a:extLst>
                  <a:ext uri="{FF2B5EF4-FFF2-40B4-BE49-F238E27FC236}">
                    <a16:creationId xmlns:a16="http://schemas.microsoft.com/office/drawing/2014/main" id="{6E06DDD9-94FA-9E83-9ADA-47CA5EFFD8BE}"/>
                  </a:ext>
                </a:extLst>
              </p:cNvPr>
              <p:cNvPicPr/>
              <p:nvPr/>
            </p:nvPicPr>
            <p:blipFill>
              <a:blip r:embed="rId63"/>
              <a:stretch>
                <a:fillRect/>
              </a:stretch>
            </p:blipFill>
            <p:spPr>
              <a:xfrm>
                <a:off x="1150603" y="4640872"/>
                <a:ext cx="928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7" name="Ink 86">
                <a:extLst>
                  <a:ext uri="{FF2B5EF4-FFF2-40B4-BE49-F238E27FC236}">
                    <a16:creationId xmlns:a16="http://schemas.microsoft.com/office/drawing/2014/main" id="{8007ACA2-322E-ABFD-53D9-167281C21C80}"/>
                  </a:ext>
                </a:extLst>
              </p14:cNvPr>
              <p14:cNvContentPartPr/>
              <p14:nvPr/>
            </p14:nvContentPartPr>
            <p14:xfrm>
              <a:off x="1031083" y="4938592"/>
              <a:ext cx="1002960" cy="124200"/>
            </p14:xfrm>
          </p:contentPart>
        </mc:Choice>
        <mc:Fallback xmlns="">
          <p:pic>
            <p:nvPicPr>
              <p:cNvPr id="87" name="Ink 86">
                <a:extLst>
                  <a:ext uri="{FF2B5EF4-FFF2-40B4-BE49-F238E27FC236}">
                    <a16:creationId xmlns:a16="http://schemas.microsoft.com/office/drawing/2014/main" id="{8007ACA2-322E-ABFD-53D9-167281C21C80}"/>
                  </a:ext>
                </a:extLst>
              </p:cNvPr>
              <p:cNvPicPr/>
              <p:nvPr/>
            </p:nvPicPr>
            <p:blipFill>
              <a:blip r:embed="rId65"/>
              <a:stretch>
                <a:fillRect/>
              </a:stretch>
            </p:blipFill>
            <p:spPr>
              <a:xfrm>
                <a:off x="977443" y="4830952"/>
                <a:ext cx="1110600" cy="339840"/>
              </a:xfrm>
              <a:prstGeom prst="rect">
                <a:avLst/>
              </a:prstGeom>
            </p:spPr>
          </p:pic>
        </mc:Fallback>
      </mc:AlternateContent>
      <p:grpSp>
        <p:nvGrpSpPr>
          <p:cNvPr id="343" name="Group 342">
            <a:extLst>
              <a:ext uri="{FF2B5EF4-FFF2-40B4-BE49-F238E27FC236}">
                <a16:creationId xmlns:a16="http://schemas.microsoft.com/office/drawing/2014/main" id="{5563C35F-F064-ECDE-C208-72E9B49946F9}"/>
              </a:ext>
            </a:extLst>
          </p:cNvPr>
          <p:cNvGrpSpPr/>
          <p:nvPr/>
        </p:nvGrpSpPr>
        <p:grpSpPr>
          <a:xfrm>
            <a:off x="545837" y="6146749"/>
            <a:ext cx="1323326" cy="292742"/>
            <a:chOff x="545837" y="6146749"/>
            <a:chExt cx="1153800" cy="255240"/>
          </a:xfrm>
        </p:grpSpPr>
        <mc:AlternateContent xmlns:mc="http://schemas.openxmlformats.org/markup-compatibility/2006" xmlns:p14="http://schemas.microsoft.com/office/powerpoint/2010/main">
          <mc:Choice Requires="p14">
            <p:contentPart p14:bwMode="auto" r:id="rId66">
              <p14:nvContentPartPr>
                <p14:cNvPr id="334" name="Ink 333">
                  <a:extLst>
                    <a:ext uri="{FF2B5EF4-FFF2-40B4-BE49-F238E27FC236}">
                      <a16:creationId xmlns:a16="http://schemas.microsoft.com/office/drawing/2014/main" id="{D73A9FB9-0252-E702-5CA8-4B7127FFE156}"/>
                    </a:ext>
                  </a:extLst>
                </p14:cNvPr>
                <p14:cNvContentPartPr/>
                <p14:nvPr/>
              </p14:nvContentPartPr>
              <p14:xfrm>
                <a:off x="545837" y="6146749"/>
                <a:ext cx="81000" cy="165960"/>
              </p14:xfrm>
            </p:contentPart>
          </mc:Choice>
          <mc:Fallback xmlns="">
            <p:pic>
              <p:nvPicPr>
                <p:cNvPr id="334" name="Ink 333">
                  <a:extLst>
                    <a:ext uri="{FF2B5EF4-FFF2-40B4-BE49-F238E27FC236}">
                      <a16:creationId xmlns:a16="http://schemas.microsoft.com/office/drawing/2014/main" id="{D73A9FB9-0252-E702-5CA8-4B7127FFE156}"/>
                    </a:ext>
                  </a:extLst>
                </p:cNvPr>
                <p:cNvPicPr/>
                <p:nvPr/>
              </p:nvPicPr>
              <p:blipFill>
                <a:blip r:embed="rId67"/>
                <a:stretch>
                  <a:fillRect/>
                </a:stretch>
              </p:blipFill>
              <p:spPr>
                <a:xfrm>
                  <a:off x="537197" y="6137749"/>
                  <a:ext cx="98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5" name="Ink 334">
                  <a:extLst>
                    <a:ext uri="{FF2B5EF4-FFF2-40B4-BE49-F238E27FC236}">
                      <a16:creationId xmlns:a16="http://schemas.microsoft.com/office/drawing/2014/main" id="{D53F71B2-DB68-0AC3-48FE-873257AAA429}"/>
                    </a:ext>
                  </a:extLst>
                </p14:cNvPr>
                <p14:cNvContentPartPr/>
                <p14:nvPr/>
              </p14:nvContentPartPr>
              <p14:xfrm>
                <a:off x="612797" y="6201109"/>
                <a:ext cx="114480" cy="111960"/>
              </p14:xfrm>
            </p:contentPart>
          </mc:Choice>
          <mc:Fallback xmlns="">
            <p:pic>
              <p:nvPicPr>
                <p:cNvPr id="335" name="Ink 334">
                  <a:extLst>
                    <a:ext uri="{FF2B5EF4-FFF2-40B4-BE49-F238E27FC236}">
                      <a16:creationId xmlns:a16="http://schemas.microsoft.com/office/drawing/2014/main" id="{D53F71B2-DB68-0AC3-48FE-873257AAA429}"/>
                    </a:ext>
                  </a:extLst>
                </p:cNvPr>
                <p:cNvPicPr/>
                <p:nvPr/>
              </p:nvPicPr>
              <p:blipFill>
                <a:blip r:embed="rId69"/>
                <a:stretch>
                  <a:fillRect/>
                </a:stretch>
              </p:blipFill>
              <p:spPr>
                <a:xfrm>
                  <a:off x="603797" y="6192469"/>
                  <a:ext cx="132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6" name="Ink 335">
                  <a:extLst>
                    <a:ext uri="{FF2B5EF4-FFF2-40B4-BE49-F238E27FC236}">
                      <a16:creationId xmlns:a16="http://schemas.microsoft.com/office/drawing/2014/main" id="{3DBFC7E5-3196-7E88-4C64-C432C77F9D14}"/>
                    </a:ext>
                  </a:extLst>
                </p14:cNvPr>
                <p14:cNvContentPartPr/>
                <p14:nvPr/>
              </p14:nvContentPartPr>
              <p14:xfrm>
                <a:off x="817277" y="6149269"/>
                <a:ext cx="11880" cy="160560"/>
              </p14:xfrm>
            </p:contentPart>
          </mc:Choice>
          <mc:Fallback xmlns="">
            <p:pic>
              <p:nvPicPr>
                <p:cNvPr id="336" name="Ink 335">
                  <a:extLst>
                    <a:ext uri="{FF2B5EF4-FFF2-40B4-BE49-F238E27FC236}">
                      <a16:creationId xmlns:a16="http://schemas.microsoft.com/office/drawing/2014/main" id="{3DBFC7E5-3196-7E88-4C64-C432C77F9D14}"/>
                    </a:ext>
                  </a:extLst>
                </p:cNvPr>
                <p:cNvPicPr/>
                <p:nvPr/>
              </p:nvPicPr>
              <p:blipFill>
                <a:blip r:embed="rId71"/>
                <a:stretch>
                  <a:fillRect/>
                </a:stretch>
              </p:blipFill>
              <p:spPr>
                <a:xfrm>
                  <a:off x="808277" y="6140269"/>
                  <a:ext cx="29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7" name="Ink 336">
                  <a:extLst>
                    <a:ext uri="{FF2B5EF4-FFF2-40B4-BE49-F238E27FC236}">
                      <a16:creationId xmlns:a16="http://schemas.microsoft.com/office/drawing/2014/main" id="{DDC4DA0A-F4F5-9960-3F9A-A232C4A7280D}"/>
                    </a:ext>
                  </a:extLst>
                </p14:cNvPr>
                <p14:cNvContentPartPr/>
                <p14:nvPr/>
              </p14:nvContentPartPr>
              <p14:xfrm>
                <a:off x="868397" y="6231709"/>
                <a:ext cx="104400" cy="103680"/>
              </p14:xfrm>
            </p:contentPart>
          </mc:Choice>
          <mc:Fallback xmlns="">
            <p:pic>
              <p:nvPicPr>
                <p:cNvPr id="337" name="Ink 336">
                  <a:extLst>
                    <a:ext uri="{FF2B5EF4-FFF2-40B4-BE49-F238E27FC236}">
                      <a16:creationId xmlns:a16="http://schemas.microsoft.com/office/drawing/2014/main" id="{DDC4DA0A-F4F5-9960-3F9A-A232C4A7280D}"/>
                    </a:ext>
                  </a:extLst>
                </p:cNvPr>
                <p:cNvPicPr/>
                <p:nvPr/>
              </p:nvPicPr>
              <p:blipFill>
                <a:blip r:embed="rId73"/>
                <a:stretch>
                  <a:fillRect/>
                </a:stretch>
              </p:blipFill>
              <p:spPr>
                <a:xfrm>
                  <a:off x="859397" y="6223069"/>
                  <a:ext cx="122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8" name="Ink 337">
                  <a:extLst>
                    <a:ext uri="{FF2B5EF4-FFF2-40B4-BE49-F238E27FC236}">
                      <a16:creationId xmlns:a16="http://schemas.microsoft.com/office/drawing/2014/main" id="{DE81BE75-7DC3-F331-13B3-39035E8CCCED}"/>
                    </a:ext>
                  </a:extLst>
                </p14:cNvPr>
                <p14:cNvContentPartPr/>
                <p14:nvPr/>
              </p14:nvContentPartPr>
              <p14:xfrm>
                <a:off x="1068197" y="6258349"/>
                <a:ext cx="66600" cy="101520"/>
              </p14:xfrm>
            </p:contentPart>
          </mc:Choice>
          <mc:Fallback xmlns="">
            <p:pic>
              <p:nvPicPr>
                <p:cNvPr id="338" name="Ink 337">
                  <a:extLst>
                    <a:ext uri="{FF2B5EF4-FFF2-40B4-BE49-F238E27FC236}">
                      <a16:creationId xmlns:a16="http://schemas.microsoft.com/office/drawing/2014/main" id="{DE81BE75-7DC3-F331-13B3-39035E8CCCED}"/>
                    </a:ext>
                  </a:extLst>
                </p:cNvPr>
                <p:cNvPicPr/>
                <p:nvPr/>
              </p:nvPicPr>
              <p:blipFill>
                <a:blip r:embed="rId75"/>
                <a:stretch>
                  <a:fillRect/>
                </a:stretch>
              </p:blipFill>
              <p:spPr>
                <a:xfrm>
                  <a:off x="1059197" y="6249349"/>
                  <a:ext cx="84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9" name="Ink 338">
                  <a:extLst>
                    <a:ext uri="{FF2B5EF4-FFF2-40B4-BE49-F238E27FC236}">
                      <a16:creationId xmlns:a16="http://schemas.microsoft.com/office/drawing/2014/main" id="{9E9278BA-3202-BFEC-63D3-21BA4DA2B7CD}"/>
                    </a:ext>
                  </a:extLst>
                </p14:cNvPr>
                <p14:cNvContentPartPr/>
                <p14:nvPr/>
              </p14:nvContentPartPr>
              <p14:xfrm>
                <a:off x="1286717" y="6193189"/>
                <a:ext cx="13680" cy="149040"/>
              </p14:xfrm>
            </p:contentPart>
          </mc:Choice>
          <mc:Fallback xmlns="">
            <p:pic>
              <p:nvPicPr>
                <p:cNvPr id="339" name="Ink 338">
                  <a:extLst>
                    <a:ext uri="{FF2B5EF4-FFF2-40B4-BE49-F238E27FC236}">
                      <a16:creationId xmlns:a16="http://schemas.microsoft.com/office/drawing/2014/main" id="{9E9278BA-3202-BFEC-63D3-21BA4DA2B7CD}"/>
                    </a:ext>
                  </a:extLst>
                </p:cNvPr>
                <p:cNvPicPr/>
                <p:nvPr/>
              </p:nvPicPr>
              <p:blipFill>
                <a:blip r:embed="rId77"/>
                <a:stretch>
                  <a:fillRect/>
                </a:stretch>
              </p:blipFill>
              <p:spPr>
                <a:xfrm>
                  <a:off x="1278077" y="6184189"/>
                  <a:ext cx="31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0" name="Ink 339">
                  <a:extLst>
                    <a:ext uri="{FF2B5EF4-FFF2-40B4-BE49-F238E27FC236}">
                      <a16:creationId xmlns:a16="http://schemas.microsoft.com/office/drawing/2014/main" id="{3914E4DB-E3A1-0D20-76A1-72C75D0C9E85}"/>
                    </a:ext>
                  </a:extLst>
                </p14:cNvPr>
                <p14:cNvContentPartPr/>
                <p14:nvPr/>
              </p14:nvContentPartPr>
              <p14:xfrm>
                <a:off x="1210037" y="6254389"/>
                <a:ext cx="170280" cy="22680"/>
              </p14:xfrm>
            </p:contentPart>
          </mc:Choice>
          <mc:Fallback xmlns="">
            <p:pic>
              <p:nvPicPr>
                <p:cNvPr id="340" name="Ink 339">
                  <a:extLst>
                    <a:ext uri="{FF2B5EF4-FFF2-40B4-BE49-F238E27FC236}">
                      <a16:creationId xmlns:a16="http://schemas.microsoft.com/office/drawing/2014/main" id="{3914E4DB-E3A1-0D20-76A1-72C75D0C9E85}"/>
                    </a:ext>
                  </a:extLst>
                </p:cNvPr>
                <p:cNvPicPr/>
                <p:nvPr/>
              </p:nvPicPr>
              <p:blipFill>
                <a:blip r:embed="rId79"/>
                <a:stretch>
                  <a:fillRect/>
                </a:stretch>
              </p:blipFill>
              <p:spPr>
                <a:xfrm>
                  <a:off x="1201037" y="6245389"/>
                  <a:ext cx="187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1" name="Ink 340">
                  <a:extLst>
                    <a:ext uri="{FF2B5EF4-FFF2-40B4-BE49-F238E27FC236}">
                      <a16:creationId xmlns:a16="http://schemas.microsoft.com/office/drawing/2014/main" id="{84D46E5E-17B1-F3D3-2468-D2EB166D5F8D}"/>
                    </a:ext>
                  </a:extLst>
                </p14:cNvPr>
                <p14:cNvContentPartPr/>
                <p14:nvPr/>
              </p14:nvContentPartPr>
              <p14:xfrm>
                <a:off x="1383197" y="6233509"/>
                <a:ext cx="99000" cy="109440"/>
              </p14:xfrm>
            </p:contentPart>
          </mc:Choice>
          <mc:Fallback xmlns="">
            <p:pic>
              <p:nvPicPr>
                <p:cNvPr id="341" name="Ink 340">
                  <a:extLst>
                    <a:ext uri="{FF2B5EF4-FFF2-40B4-BE49-F238E27FC236}">
                      <a16:creationId xmlns:a16="http://schemas.microsoft.com/office/drawing/2014/main" id="{84D46E5E-17B1-F3D3-2468-D2EB166D5F8D}"/>
                    </a:ext>
                  </a:extLst>
                </p:cNvPr>
                <p:cNvPicPr/>
                <p:nvPr/>
              </p:nvPicPr>
              <p:blipFill>
                <a:blip r:embed="rId81"/>
                <a:stretch>
                  <a:fillRect/>
                </a:stretch>
              </p:blipFill>
              <p:spPr>
                <a:xfrm>
                  <a:off x="1374197" y="6224869"/>
                  <a:ext cx="116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42" name="Ink 341">
                  <a:extLst>
                    <a:ext uri="{FF2B5EF4-FFF2-40B4-BE49-F238E27FC236}">
                      <a16:creationId xmlns:a16="http://schemas.microsoft.com/office/drawing/2014/main" id="{E956AB4F-97A0-9E8A-26EC-A4F25CBE6145}"/>
                    </a:ext>
                  </a:extLst>
                </p14:cNvPr>
                <p14:cNvContentPartPr/>
                <p14:nvPr/>
              </p14:nvContentPartPr>
              <p14:xfrm>
                <a:off x="1557797" y="6170509"/>
                <a:ext cx="141840" cy="231480"/>
              </p14:xfrm>
            </p:contentPart>
          </mc:Choice>
          <mc:Fallback xmlns="">
            <p:pic>
              <p:nvPicPr>
                <p:cNvPr id="342" name="Ink 341">
                  <a:extLst>
                    <a:ext uri="{FF2B5EF4-FFF2-40B4-BE49-F238E27FC236}">
                      <a16:creationId xmlns:a16="http://schemas.microsoft.com/office/drawing/2014/main" id="{E956AB4F-97A0-9E8A-26EC-A4F25CBE6145}"/>
                    </a:ext>
                  </a:extLst>
                </p:cNvPr>
                <p:cNvPicPr/>
                <p:nvPr/>
              </p:nvPicPr>
              <p:blipFill>
                <a:blip r:embed="rId83"/>
                <a:stretch>
                  <a:fillRect/>
                </a:stretch>
              </p:blipFill>
              <p:spPr>
                <a:xfrm>
                  <a:off x="1549157" y="6161869"/>
                  <a:ext cx="159480" cy="249120"/>
                </a:xfrm>
                <a:prstGeom prst="rect">
                  <a:avLst/>
                </a:prstGeom>
              </p:spPr>
            </p:pic>
          </mc:Fallback>
        </mc:AlternateContent>
      </p:grpSp>
      <p:grpSp>
        <p:nvGrpSpPr>
          <p:cNvPr id="350" name="Group 349">
            <a:extLst>
              <a:ext uri="{FF2B5EF4-FFF2-40B4-BE49-F238E27FC236}">
                <a16:creationId xmlns:a16="http://schemas.microsoft.com/office/drawing/2014/main" id="{DC4EC228-F1C4-AA80-573D-49A8C0A39434}"/>
              </a:ext>
            </a:extLst>
          </p:cNvPr>
          <p:cNvGrpSpPr/>
          <p:nvPr/>
        </p:nvGrpSpPr>
        <p:grpSpPr>
          <a:xfrm>
            <a:off x="387436" y="5378869"/>
            <a:ext cx="2274021" cy="701642"/>
            <a:chOff x="387437" y="5378869"/>
            <a:chExt cx="2009160" cy="619920"/>
          </a:xfrm>
        </p:grpSpPr>
        <mc:AlternateContent xmlns:mc="http://schemas.openxmlformats.org/markup-compatibility/2006" xmlns:p14="http://schemas.microsoft.com/office/powerpoint/2010/main">
          <mc:Choice Requires="p14">
            <p:contentPart p14:bwMode="auto" r:id="rId84">
              <p14:nvContentPartPr>
                <p14:cNvPr id="304" name="Ink 303">
                  <a:extLst>
                    <a:ext uri="{FF2B5EF4-FFF2-40B4-BE49-F238E27FC236}">
                      <a16:creationId xmlns:a16="http://schemas.microsoft.com/office/drawing/2014/main" id="{F021FBCB-1518-AF15-B887-11DBE71CBDE3}"/>
                    </a:ext>
                  </a:extLst>
                </p14:cNvPr>
                <p14:cNvContentPartPr/>
                <p14:nvPr/>
              </p14:nvContentPartPr>
              <p14:xfrm>
                <a:off x="387437" y="5378869"/>
                <a:ext cx="225360" cy="147600"/>
              </p14:xfrm>
            </p:contentPart>
          </mc:Choice>
          <mc:Fallback xmlns="">
            <p:pic>
              <p:nvPicPr>
                <p:cNvPr id="304" name="Ink 303">
                  <a:extLst>
                    <a:ext uri="{FF2B5EF4-FFF2-40B4-BE49-F238E27FC236}">
                      <a16:creationId xmlns:a16="http://schemas.microsoft.com/office/drawing/2014/main" id="{F021FBCB-1518-AF15-B887-11DBE71CBDE3}"/>
                    </a:ext>
                  </a:extLst>
                </p:cNvPr>
                <p:cNvPicPr/>
                <p:nvPr/>
              </p:nvPicPr>
              <p:blipFill>
                <a:blip r:embed="rId85"/>
                <a:stretch>
                  <a:fillRect/>
                </a:stretch>
              </p:blipFill>
              <p:spPr>
                <a:xfrm>
                  <a:off x="378797" y="5369869"/>
                  <a:ext cx="243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05" name="Ink 304">
                  <a:extLst>
                    <a:ext uri="{FF2B5EF4-FFF2-40B4-BE49-F238E27FC236}">
                      <a16:creationId xmlns:a16="http://schemas.microsoft.com/office/drawing/2014/main" id="{681CE1AC-3448-4A59-3B4E-ACF4824B7D78}"/>
                    </a:ext>
                  </a:extLst>
                </p14:cNvPr>
                <p14:cNvContentPartPr/>
                <p14:nvPr/>
              </p14:nvContentPartPr>
              <p14:xfrm>
                <a:off x="643397" y="5419909"/>
                <a:ext cx="86400" cy="120240"/>
              </p14:xfrm>
            </p:contentPart>
          </mc:Choice>
          <mc:Fallback xmlns="">
            <p:pic>
              <p:nvPicPr>
                <p:cNvPr id="305" name="Ink 304">
                  <a:extLst>
                    <a:ext uri="{FF2B5EF4-FFF2-40B4-BE49-F238E27FC236}">
                      <a16:creationId xmlns:a16="http://schemas.microsoft.com/office/drawing/2014/main" id="{681CE1AC-3448-4A59-3B4E-ACF4824B7D78}"/>
                    </a:ext>
                  </a:extLst>
                </p:cNvPr>
                <p:cNvPicPr/>
                <p:nvPr/>
              </p:nvPicPr>
              <p:blipFill>
                <a:blip r:embed="rId87"/>
                <a:stretch>
                  <a:fillRect/>
                </a:stretch>
              </p:blipFill>
              <p:spPr>
                <a:xfrm>
                  <a:off x="634397" y="5411269"/>
                  <a:ext cx="104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6" name="Ink 305">
                  <a:extLst>
                    <a:ext uri="{FF2B5EF4-FFF2-40B4-BE49-F238E27FC236}">
                      <a16:creationId xmlns:a16="http://schemas.microsoft.com/office/drawing/2014/main" id="{9D72200C-562D-B344-ABE4-4CF130A61C42}"/>
                    </a:ext>
                  </a:extLst>
                </p14:cNvPr>
                <p14:cNvContentPartPr/>
                <p14:nvPr/>
              </p14:nvContentPartPr>
              <p14:xfrm>
                <a:off x="797477" y="5433949"/>
                <a:ext cx="69840" cy="136440"/>
              </p14:xfrm>
            </p:contentPart>
          </mc:Choice>
          <mc:Fallback xmlns="">
            <p:pic>
              <p:nvPicPr>
                <p:cNvPr id="306" name="Ink 305">
                  <a:extLst>
                    <a:ext uri="{FF2B5EF4-FFF2-40B4-BE49-F238E27FC236}">
                      <a16:creationId xmlns:a16="http://schemas.microsoft.com/office/drawing/2014/main" id="{9D72200C-562D-B344-ABE4-4CF130A61C42}"/>
                    </a:ext>
                  </a:extLst>
                </p:cNvPr>
                <p:cNvPicPr/>
                <p:nvPr/>
              </p:nvPicPr>
              <p:blipFill>
                <a:blip r:embed="rId89"/>
                <a:stretch>
                  <a:fillRect/>
                </a:stretch>
              </p:blipFill>
              <p:spPr>
                <a:xfrm>
                  <a:off x="788837" y="5424949"/>
                  <a:ext cx="87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7" name="Ink 306">
                  <a:extLst>
                    <a:ext uri="{FF2B5EF4-FFF2-40B4-BE49-F238E27FC236}">
                      <a16:creationId xmlns:a16="http://schemas.microsoft.com/office/drawing/2014/main" id="{1D578DC9-4633-C97D-5FE2-0740F3237EB4}"/>
                    </a:ext>
                  </a:extLst>
                </p14:cNvPr>
                <p14:cNvContentPartPr/>
                <p14:nvPr/>
              </p14:nvContentPartPr>
              <p14:xfrm>
                <a:off x="898997" y="5402989"/>
                <a:ext cx="46800" cy="198720"/>
              </p14:xfrm>
            </p:contentPart>
          </mc:Choice>
          <mc:Fallback xmlns="">
            <p:pic>
              <p:nvPicPr>
                <p:cNvPr id="307" name="Ink 306">
                  <a:extLst>
                    <a:ext uri="{FF2B5EF4-FFF2-40B4-BE49-F238E27FC236}">
                      <a16:creationId xmlns:a16="http://schemas.microsoft.com/office/drawing/2014/main" id="{1D578DC9-4633-C97D-5FE2-0740F3237EB4}"/>
                    </a:ext>
                  </a:extLst>
                </p:cNvPr>
                <p:cNvPicPr/>
                <p:nvPr/>
              </p:nvPicPr>
              <p:blipFill>
                <a:blip r:embed="rId91"/>
                <a:stretch>
                  <a:fillRect/>
                </a:stretch>
              </p:blipFill>
              <p:spPr>
                <a:xfrm>
                  <a:off x="890357" y="5393989"/>
                  <a:ext cx="64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8" name="Ink 307">
                  <a:extLst>
                    <a:ext uri="{FF2B5EF4-FFF2-40B4-BE49-F238E27FC236}">
                      <a16:creationId xmlns:a16="http://schemas.microsoft.com/office/drawing/2014/main" id="{AC268C0A-5313-17E8-96CC-677A939EBEE0}"/>
                    </a:ext>
                  </a:extLst>
                </p14:cNvPr>
                <p14:cNvContentPartPr/>
                <p14:nvPr/>
              </p14:nvContentPartPr>
              <p14:xfrm>
                <a:off x="898997" y="5517829"/>
                <a:ext cx="154080" cy="5400"/>
              </p14:xfrm>
            </p:contentPart>
          </mc:Choice>
          <mc:Fallback xmlns="">
            <p:pic>
              <p:nvPicPr>
                <p:cNvPr id="308" name="Ink 307">
                  <a:extLst>
                    <a:ext uri="{FF2B5EF4-FFF2-40B4-BE49-F238E27FC236}">
                      <a16:creationId xmlns:a16="http://schemas.microsoft.com/office/drawing/2014/main" id="{AC268C0A-5313-17E8-96CC-677A939EBEE0}"/>
                    </a:ext>
                  </a:extLst>
                </p:cNvPr>
                <p:cNvPicPr/>
                <p:nvPr/>
              </p:nvPicPr>
              <p:blipFill>
                <a:blip r:embed="rId93"/>
                <a:stretch>
                  <a:fillRect/>
                </a:stretch>
              </p:blipFill>
              <p:spPr>
                <a:xfrm>
                  <a:off x="890357" y="5508829"/>
                  <a:ext cx="171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9" name="Ink 308">
                  <a:extLst>
                    <a:ext uri="{FF2B5EF4-FFF2-40B4-BE49-F238E27FC236}">
                      <a16:creationId xmlns:a16="http://schemas.microsoft.com/office/drawing/2014/main" id="{16AC32A2-FCBD-D472-9893-15B1109A44AB}"/>
                    </a:ext>
                  </a:extLst>
                </p14:cNvPr>
                <p14:cNvContentPartPr/>
                <p14:nvPr/>
              </p14:nvContentPartPr>
              <p14:xfrm>
                <a:off x="1204997" y="5474269"/>
                <a:ext cx="11880" cy="87840"/>
              </p14:xfrm>
            </p:contentPart>
          </mc:Choice>
          <mc:Fallback xmlns="">
            <p:pic>
              <p:nvPicPr>
                <p:cNvPr id="309" name="Ink 308">
                  <a:extLst>
                    <a:ext uri="{FF2B5EF4-FFF2-40B4-BE49-F238E27FC236}">
                      <a16:creationId xmlns:a16="http://schemas.microsoft.com/office/drawing/2014/main" id="{16AC32A2-FCBD-D472-9893-15B1109A44AB}"/>
                    </a:ext>
                  </a:extLst>
                </p:cNvPr>
                <p:cNvPicPr/>
                <p:nvPr/>
              </p:nvPicPr>
              <p:blipFill>
                <a:blip r:embed="rId95"/>
                <a:stretch>
                  <a:fillRect/>
                </a:stretch>
              </p:blipFill>
              <p:spPr>
                <a:xfrm>
                  <a:off x="1196357" y="5465629"/>
                  <a:ext cx="29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0" name="Ink 309">
                  <a:extLst>
                    <a:ext uri="{FF2B5EF4-FFF2-40B4-BE49-F238E27FC236}">
                      <a16:creationId xmlns:a16="http://schemas.microsoft.com/office/drawing/2014/main" id="{2950C96C-A1CC-E928-2EC2-3294D29FE892}"/>
                    </a:ext>
                  </a:extLst>
                </p14:cNvPr>
                <p14:cNvContentPartPr/>
                <p14:nvPr/>
              </p14:nvContentPartPr>
              <p14:xfrm>
                <a:off x="1194917" y="5388949"/>
                <a:ext cx="4320" cy="6840"/>
              </p14:xfrm>
            </p:contentPart>
          </mc:Choice>
          <mc:Fallback xmlns="">
            <p:pic>
              <p:nvPicPr>
                <p:cNvPr id="310" name="Ink 309">
                  <a:extLst>
                    <a:ext uri="{FF2B5EF4-FFF2-40B4-BE49-F238E27FC236}">
                      <a16:creationId xmlns:a16="http://schemas.microsoft.com/office/drawing/2014/main" id="{2950C96C-A1CC-E928-2EC2-3294D29FE892}"/>
                    </a:ext>
                  </a:extLst>
                </p:cNvPr>
                <p:cNvPicPr/>
                <p:nvPr/>
              </p:nvPicPr>
              <p:blipFill>
                <a:blip r:embed="rId97"/>
                <a:stretch>
                  <a:fillRect/>
                </a:stretch>
              </p:blipFill>
              <p:spPr>
                <a:xfrm>
                  <a:off x="1185917" y="5379949"/>
                  <a:ext cx="21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11" name="Ink 310">
                  <a:extLst>
                    <a:ext uri="{FF2B5EF4-FFF2-40B4-BE49-F238E27FC236}">
                      <a16:creationId xmlns:a16="http://schemas.microsoft.com/office/drawing/2014/main" id="{D2A1BD0C-070E-7122-F54F-10DD2AD3BE59}"/>
                    </a:ext>
                  </a:extLst>
                </p14:cNvPr>
                <p14:cNvContentPartPr/>
                <p14:nvPr/>
              </p14:nvContentPartPr>
              <p14:xfrm>
                <a:off x="1259357" y="5466709"/>
                <a:ext cx="182880" cy="105480"/>
              </p14:xfrm>
            </p:contentPart>
          </mc:Choice>
          <mc:Fallback xmlns="">
            <p:pic>
              <p:nvPicPr>
                <p:cNvPr id="311" name="Ink 310">
                  <a:extLst>
                    <a:ext uri="{FF2B5EF4-FFF2-40B4-BE49-F238E27FC236}">
                      <a16:creationId xmlns:a16="http://schemas.microsoft.com/office/drawing/2014/main" id="{D2A1BD0C-070E-7122-F54F-10DD2AD3BE59}"/>
                    </a:ext>
                  </a:extLst>
                </p:cNvPr>
                <p:cNvPicPr/>
                <p:nvPr/>
              </p:nvPicPr>
              <p:blipFill>
                <a:blip r:embed="rId99"/>
                <a:stretch>
                  <a:fillRect/>
                </a:stretch>
              </p:blipFill>
              <p:spPr>
                <a:xfrm>
                  <a:off x="1250357" y="5458069"/>
                  <a:ext cx="200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12" name="Ink 311">
                  <a:extLst>
                    <a:ext uri="{FF2B5EF4-FFF2-40B4-BE49-F238E27FC236}">
                      <a16:creationId xmlns:a16="http://schemas.microsoft.com/office/drawing/2014/main" id="{AAC0EEE9-BB9B-9A21-238D-7DD4479D1620}"/>
                    </a:ext>
                  </a:extLst>
                </p14:cNvPr>
                <p14:cNvContentPartPr/>
                <p14:nvPr/>
              </p14:nvContentPartPr>
              <p14:xfrm>
                <a:off x="1472477" y="5490469"/>
                <a:ext cx="20880" cy="196200"/>
              </p14:xfrm>
            </p:contentPart>
          </mc:Choice>
          <mc:Fallback xmlns="">
            <p:pic>
              <p:nvPicPr>
                <p:cNvPr id="312" name="Ink 311">
                  <a:extLst>
                    <a:ext uri="{FF2B5EF4-FFF2-40B4-BE49-F238E27FC236}">
                      <a16:creationId xmlns:a16="http://schemas.microsoft.com/office/drawing/2014/main" id="{AAC0EEE9-BB9B-9A21-238D-7DD4479D1620}"/>
                    </a:ext>
                  </a:extLst>
                </p:cNvPr>
                <p:cNvPicPr/>
                <p:nvPr/>
              </p:nvPicPr>
              <p:blipFill>
                <a:blip r:embed="rId101"/>
                <a:stretch>
                  <a:fillRect/>
                </a:stretch>
              </p:blipFill>
              <p:spPr>
                <a:xfrm>
                  <a:off x="1463477" y="5481469"/>
                  <a:ext cx="38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3" name="Ink 312">
                  <a:extLst>
                    <a:ext uri="{FF2B5EF4-FFF2-40B4-BE49-F238E27FC236}">
                      <a16:creationId xmlns:a16="http://schemas.microsoft.com/office/drawing/2014/main" id="{4181C0C5-37DD-87F9-2911-E87B2359D556}"/>
                    </a:ext>
                  </a:extLst>
                </p14:cNvPr>
                <p14:cNvContentPartPr/>
                <p14:nvPr/>
              </p14:nvContentPartPr>
              <p14:xfrm>
                <a:off x="1462037" y="5491909"/>
                <a:ext cx="101160" cy="63000"/>
              </p14:xfrm>
            </p:contentPart>
          </mc:Choice>
          <mc:Fallback xmlns="">
            <p:pic>
              <p:nvPicPr>
                <p:cNvPr id="313" name="Ink 312">
                  <a:extLst>
                    <a:ext uri="{FF2B5EF4-FFF2-40B4-BE49-F238E27FC236}">
                      <a16:creationId xmlns:a16="http://schemas.microsoft.com/office/drawing/2014/main" id="{4181C0C5-37DD-87F9-2911-E87B2359D556}"/>
                    </a:ext>
                  </a:extLst>
                </p:cNvPr>
                <p:cNvPicPr/>
                <p:nvPr/>
              </p:nvPicPr>
              <p:blipFill>
                <a:blip r:embed="rId103"/>
                <a:stretch>
                  <a:fillRect/>
                </a:stretch>
              </p:blipFill>
              <p:spPr>
                <a:xfrm>
                  <a:off x="1453397" y="5482909"/>
                  <a:ext cx="118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4" name="Ink 313">
                  <a:extLst>
                    <a:ext uri="{FF2B5EF4-FFF2-40B4-BE49-F238E27FC236}">
                      <a16:creationId xmlns:a16="http://schemas.microsoft.com/office/drawing/2014/main" id="{63AD1E5F-8095-0FA6-E268-FAE0C30CD2CC}"/>
                    </a:ext>
                  </a:extLst>
                </p14:cNvPr>
                <p14:cNvContentPartPr/>
                <p14:nvPr/>
              </p14:nvContentPartPr>
              <p14:xfrm>
                <a:off x="1594157" y="5506309"/>
                <a:ext cx="78840" cy="100080"/>
              </p14:xfrm>
            </p:contentPart>
          </mc:Choice>
          <mc:Fallback xmlns="">
            <p:pic>
              <p:nvPicPr>
                <p:cNvPr id="314" name="Ink 313">
                  <a:extLst>
                    <a:ext uri="{FF2B5EF4-FFF2-40B4-BE49-F238E27FC236}">
                      <a16:creationId xmlns:a16="http://schemas.microsoft.com/office/drawing/2014/main" id="{63AD1E5F-8095-0FA6-E268-FAE0C30CD2CC}"/>
                    </a:ext>
                  </a:extLst>
                </p:cNvPr>
                <p:cNvPicPr/>
                <p:nvPr/>
              </p:nvPicPr>
              <p:blipFill>
                <a:blip r:embed="rId105"/>
                <a:stretch>
                  <a:fillRect/>
                </a:stretch>
              </p:blipFill>
              <p:spPr>
                <a:xfrm>
                  <a:off x="1585157" y="5497309"/>
                  <a:ext cx="96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15" name="Ink 314">
                  <a:extLst>
                    <a:ext uri="{FF2B5EF4-FFF2-40B4-BE49-F238E27FC236}">
                      <a16:creationId xmlns:a16="http://schemas.microsoft.com/office/drawing/2014/main" id="{36AF4ECE-CA5A-5867-A5DD-11AC2A86BD55}"/>
                    </a:ext>
                  </a:extLst>
                </p14:cNvPr>
                <p14:cNvContentPartPr/>
                <p14:nvPr/>
              </p14:nvContentPartPr>
              <p14:xfrm>
                <a:off x="1676957" y="5495509"/>
                <a:ext cx="101160" cy="136080"/>
              </p14:xfrm>
            </p:contentPart>
          </mc:Choice>
          <mc:Fallback xmlns="">
            <p:pic>
              <p:nvPicPr>
                <p:cNvPr id="315" name="Ink 314">
                  <a:extLst>
                    <a:ext uri="{FF2B5EF4-FFF2-40B4-BE49-F238E27FC236}">
                      <a16:creationId xmlns:a16="http://schemas.microsoft.com/office/drawing/2014/main" id="{36AF4ECE-CA5A-5867-A5DD-11AC2A86BD55}"/>
                    </a:ext>
                  </a:extLst>
                </p:cNvPr>
                <p:cNvPicPr/>
                <p:nvPr/>
              </p:nvPicPr>
              <p:blipFill>
                <a:blip r:embed="rId107"/>
                <a:stretch>
                  <a:fillRect/>
                </a:stretch>
              </p:blipFill>
              <p:spPr>
                <a:xfrm>
                  <a:off x="1667957" y="5486869"/>
                  <a:ext cx="118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16" name="Ink 315">
                  <a:extLst>
                    <a:ext uri="{FF2B5EF4-FFF2-40B4-BE49-F238E27FC236}">
                      <a16:creationId xmlns:a16="http://schemas.microsoft.com/office/drawing/2014/main" id="{C2F9570D-023D-5236-F7CC-185C6C44C63A}"/>
                    </a:ext>
                  </a:extLst>
                </p14:cNvPr>
                <p14:cNvContentPartPr/>
                <p14:nvPr/>
              </p14:nvContentPartPr>
              <p14:xfrm>
                <a:off x="1839677" y="5451589"/>
                <a:ext cx="53280" cy="160560"/>
              </p14:xfrm>
            </p:contentPart>
          </mc:Choice>
          <mc:Fallback xmlns="">
            <p:pic>
              <p:nvPicPr>
                <p:cNvPr id="316" name="Ink 315">
                  <a:extLst>
                    <a:ext uri="{FF2B5EF4-FFF2-40B4-BE49-F238E27FC236}">
                      <a16:creationId xmlns:a16="http://schemas.microsoft.com/office/drawing/2014/main" id="{C2F9570D-023D-5236-F7CC-185C6C44C63A}"/>
                    </a:ext>
                  </a:extLst>
                </p:cNvPr>
                <p:cNvPicPr/>
                <p:nvPr/>
              </p:nvPicPr>
              <p:blipFill>
                <a:blip r:embed="rId109"/>
                <a:stretch>
                  <a:fillRect/>
                </a:stretch>
              </p:blipFill>
              <p:spPr>
                <a:xfrm>
                  <a:off x="1830677" y="5442589"/>
                  <a:ext cx="70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7" name="Ink 316">
                  <a:extLst>
                    <a:ext uri="{FF2B5EF4-FFF2-40B4-BE49-F238E27FC236}">
                      <a16:creationId xmlns:a16="http://schemas.microsoft.com/office/drawing/2014/main" id="{DBCC7C0E-08CD-73B4-1347-4580DE54343B}"/>
                    </a:ext>
                  </a:extLst>
                </p14:cNvPr>
                <p14:cNvContentPartPr/>
                <p14:nvPr/>
              </p14:nvContentPartPr>
              <p14:xfrm>
                <a:off x="1790717" y="5524669"/>
                <a:ext cx="168120" cy="11160"/>
              </p14:xfrm>
            </p:contentPart>
          </mc:Choice>
          <mc:Fallback xmlns="">
            <p:pic>
              <p:nvPicPr>
                <p:cNvPr id="317" name="Ink 316">
                  <a:extLst>
                    <a:ext uri="{FF2B5EF4-FFF2-40B4-BE49-F238E27FC236}">
                      <a16:creationId xmlns:a16="http://schemas.microsoft.com/office/drawing/2014/main" id="{DBCC7C0E-08CD-73B4-1347-4580DE54343B}"/>
                    </a:ext>
                  </a:extLst>
                </p:cNvPr>
                <p:cNvPicPr/>
                <p:nvPr/>
              </p:nvPicPr>
              <p:blipFill>
                <a:blip r:embed="rId111"/>
                <a:stretch>
                  <a:fillRect/>
                </a:stretch>
              </p:blipFill>
              <p:spPr>
                <a:xfrm>
                  <a:off x="1781717" y="5516029"/>
                  <a:ext cx="185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18" name="Ink 317">
                  <a:extLst>
                    <a:ext uri="{FF2B5EF4-FFF2-40B4-BE49-F238E27FC236}">
                      <a16:creationId xmlns:a16="http://schemas.microsoft.com/office/drawing/2014/main" id="{4D079C0E-C5DA-3188-DA6B-2CF7686D8A77}"/>
                    </a:ext>
                  </a:extLst>
                </p14:cNvPr>
                <p14:cNvContentPartPr/>
                <p14:nvPr/>
              </p14:nvContentPartPr>
              <p14:xfrm>
                <a:off x="1921397" y="5511709"/>
                <a:ext cx="78480" cy="75240"/>
              </p14:xfrm>
            </p:contentPart>
          </mc:Choice>
          <mc:Fallback xmlns="">
            <p:pic>
              <p:nvPicPr>
                <p:cNvPr id="318" name="Ink 317">
                  <a:extLst>
                    <a:ext uri="{FF2B5EF4-FFF2-40B4-BE49-F238E27FC236}">
                      <a16:creationId xmlns:a16="http://schemas.microsoft.com/office/drawing/2014/main" id="{4D079C0E-C5DA-3188-DA6B-2CF7686D8A77}"/>
                    </a:ext>
                  </a:extLst>
                </p:cNvPr>
                <p:cNvPicPr/>
                <p:nvPr/>
              </p:nvPicPr>
              <p:blipFill>
                <a:blip r:embed="rId113"/>
                <a:stretch>
                  <a:fillRect/>
                </a:stretch>
              </p:blipFill>
              <p:spPr>
                <a:xfrm>
                  <a:off x="1912757" y="5502709"/>
                  <a:ext cx="96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9" name="Ink 318">
                  <a:extLst>
                    <a:ext uri="{FF2B5EF4-FFF2-40B4-BE49-F238E27FC236}">
                      <a16:creationId xmlns:a16="http://schemas.microsoft.com/office/drawing/2014/main" id="{A4747817-E092-A86A-74D6-ABC1F2EFFD57}"/>
                    </a:ext>
                  </a:extLst>
                </p14:cNvPr>
                <p14:cNvContentPartPr/>
                <p14:nvPr/>
              </p14:nvContentPartPr>
              <p14:xfrm>
                <a:off x="2023997" y="5475349"/>
                <a:ext cx="208440" cy="159120"/>
              </p14:xfrm>
            </p:contentPart>
          </mc:Choice>
          <mc:Fallback xmlns="">
            <p:pic>
              <p:nvPicPr>
                <p:cNvPr id="319" name="Ink 318">
                  <a:extLst>
                    <a:ext uri="{FF2B5EF4-FFF2-40B4-BE49-F238E27FC236}">
                      <a16:creationId xmlns:a16="http://schemas.microsoft.com/office/drawing/2014/main" id="{A4747817-E092-A86A-74D6-ABC1F2EFFD57}"/>
                    </a:ext>
                  </a:extLst>
                </p:cNvPr>
                <p:cNvPicPr/>
                <p:nvPr/>
              </p:nvPicPr>
              <p:blipFill>
                <a:blip r:embed="rId115"/>
                <a:stretch>
                  <a:fillRect/>
                </a:stretch>
              </p:blipFill>
              <p:spPr>
                <a:xfrm>
                  <a:off x="2014997" y="5466349"/>
                  <a:ext cx="226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0" name="Ink 319">
                  <a:extLst>
                    <a:ext uri="{FF2B5EF4-FFF2-40B4-BE49-F238E27FC236}">
                      <a16:creationId xmlns:a16="http://schemas.microsoft.com/office/drawing/2014/main" id="{1BF03A5E-5787-33F2-E433-D47E3453339E}"/>
                    </a:ext>
                  </a:extLst>
                </p14:cNvPr>
                <p14:cNvContentPartPr/>
                <p14:nvPr/>
              </p14:nvContentPartPr>
              <p14:xfrm>
                <a:off x="2196797" y="5525389"/>
                <a:ext cx="199800" cy="82800"/>
              </p14:xfrm>
            </p:contentPart>
          </mc:Choice>
          <mc:Fallback xmlns="">
            <p:pic>
              <p:nvPicPr>
                <p:cNvPr id="320" name="Ink 319">
                  <a:extLst>
                    <a:ext uri="{FF2B5EF4-FFF2-40B4-BE49-F238E27FC236}">
                      <a16:creationId xmlns:a16="http://schemas.microsoft.com/office/drawing/2014/main" id="{1BF03A5E-5787-33F2-E433-D47E3453339E}"/>
                    </a:ext>
                  </a:extLst>
                </p:cNvPr>
                <p:cNvPicPr/>
                <p:nvPr/>
              </p:nvPicPr>
              <p:blipFill>
                <a:blip r:embed="rId117"/>
                <a:stretch>
                  <a:fillRect/>
                </a:stretch>
              </p:blipFill>
              <p:spPr>
                <a:xfrm>
                  <a:off x="2187797" y="5516749"/>
                  <a:ext cx="217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1">
                  <a:extLst>
                    <a:ext uri="{FF2B5EF4-FFF2-40B4-BE49-F238E27FC236}">
                      <a16:creationId xmlns:a16="http://schemas.microsoft.com/office/drawing/2014/main" id="{D4DED0FF-E971-DBC6-4BBB-DD7E90211292}"/>
                    </a:ext>
                  </a:extLst>
                </p14:cNvPr>
                <p14:cNvContentPartPr/>
                <p14:nvPr/>
              </p14:nvContentPartPr>
              <p14:xfrm>
                <a:off x="411197" y="5741389"/>
                <a:ext cx="125640" cy="154800"/>
              </p14:xfrm>
            </p:contentPart>
          </mc:Choice>
          <mc:Fallback xmlns="">
            <p:pic>
              <p:nvPicPr>
                <p:cNvPr id="322" name="Ink 321">
                  <a:extLst>
                    <a:ext uri="{FF2B5EF4-FFF2-40B4-BE49-F238E27FC236}">
                      <a16:creationId xmlns:a16="http://schemas.microsoft.com/office/drawing/2014/main" id="{D4DED0FF-E971-DBC6-4BBB-DD7E90211292}"/>
                    </a:ext>
                  </a:extLst>
                </p:cNvPr>
                <p:cNvPicPr/>
                <p:nvPr/>
              </p:nvPicPr>
              <p:blipFill>
                <a:blip r:embed="rId119"/>
                <a:stretch>
                  <a:fillRect/>
                </a:stretch>
              </p:blipFill>
              <p:spPr>
                <a:xfrm>
                  <a:off x="402197" y="5732389"/>
                  <a:ext cx="143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3" name="Ink 322">
                  <a:extLst>
                    <a:ext uri="{FF2B5EF4-FFF2-40B4-BE49-F238E27FC236}">
                      <a16:creationId xmlns:a16="http://schemas.microsoft.com/office/drawing/2014/main" id="{2B4E0461-42F8-E143-52AD-0E8BC981E3D8}"/>
                    </a:ext>
                  </a:extLst>
                </p14:cNvPr>
                <p14:cNvContentPartPr/>
                <p14:nvPr/>
              </p14:nvContentPartPr>
              <p14:xfrm>
                <a:off x="489677" y="5775589"/>
                <a:ext cx="152280" cy="120240"/>
              </p14:xfrm>
            </p:contentPart>
          </mc:Choice>
          <mc:Fallback xmlns="">
            <p:pic>
              <p:nvPicPr>
                <p:cNvPr id="323" name="Ink 322">
                  <a:extLst>
                    <a:ext uri="{FF2B5EF4-FFF2-40B4-BE49-F238E27FC236}">
                      <a16:creationId xmlns:a16="http://schemas.microsoft.com/office/drawing/2014/main" id="{2B4E0461-42F8-E143-52AD-0E8BC981E3D8}"/>
                    </a:ext>
                  </a:extLst>
                </p:cNvPr>
                <p:cNvPicPr/>
                <p:nvPr/>
              </p:nvPicPr>
              <p:blipFill>
                <a:blip r:embed="rId121"/>
                <a:stretch>
                  <a:fillRect/>
                </a:stretch>
              </p:blipFill>
              <p:spPr>
                <a:xfrm>
                  <a:off x="480677" y="5766589"/>
                  <a:ext cx="169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4" name="Ink 323">
                  <a:extLst>
                    <a:ext uri="{FF2B5EF4-FFF2-40B4-BE49-F238E27FC236}">
                      <a16:creationId xmlns:a16="http://schemas.microsoft.com/office/drawing/2014/main" id="{0A0808F3-0911-DB09-5FF8-EAAB035A920A}"/>
                    </a:ext>
                  </a:extLst>
                </p14:cNvPr>
                <p14:cNvContentPartPr/>
                <p14:nvPr/>
              </p14:nvContentPartPr>
              <p14:xfrm>
                <a:off x="659237" y="5813029"/>
                <a:ext cx="135720" cy="111960"/>
              </p14:xfrm>
            </p:contentPart>
          </mc:Choice>
          <mc:Fallback xmlns="">
            <p:pic>
              <p:nvPicPr>
                <p:cNvPr id="324" name="Ink 323">
                  <a:extLst>
                    <a:ext uri="{FF2B5EF4-FFF2-40B4-BE49-F238E27FC236}">
                      <a16:creationId xmlns:a16="http://schemas.microsoft.com/office/drawing/2014/main" id="{0A0808F3-0911-DB09-5FF8-EAAB035A920A}"/>
                    </a:ext>
                  </a:extLst>
                </p:cNvPr>
                <p:cNvPicPr/>
                <p:nvPr/>
              </p:nvPicPr>
              <p:blipFill>
                <a:blip r:embed="rId123"/>
                <a:stretch>
                  <a:fillRect/>
                </a:stretch>
              </p:blipFill>
              <p:spPr>
                <a:xfrm>
                  <a:off x="650237" y="5804029"/>
                  <a:ext cx="153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25" name="Ink 324">
                  <a:extLst>
                    <a:ext uri="{FF2B5EF4-FFF2-40B4-BE49-F238E27FC236}">
                      <a16:creationId xmlns:a16="http://schemas.microsoft.com/office/drawing/2014/main" id="{6A37F1C9-F132-5113-C0F0-B9C9C3F93F80}"/>
                    </a:ext>
                  </a:extLst>
                </p14:cNvPr>
                <p14:cNvContentPartPr/>
                <p14:nvPr/>
              </p14:nvContentPartPr>
              <p14:xfrm>
                <a:off x="889277" y="5773429"/>
                <a:ext cx="9360" cy="140760"/>
              </p14:xfrm>
            </p:contentPart>
          </mc:Choice>
          <mc:Fallback xmlns="">
            <p:pic>
              <p:nvPicPr>
                <p:cNvPr id="325" name="Ink 324">
                  <a:extLst>
                    <a:ext uri="{FF2B5EF4-FFF2-40B4-BE49-F238E27FC236}">
                      <a16:creationId xmlns:a16="http://schemas.microsoft.com/office/drawing/2014/main" id="{6A37F1C9-F132-5113-C0F0-B9C9C3F93F80}"/>
                    </a:ext>
                  </a:extLst>
                </p:cNvPr>
                <p:cNvPicPr/>
                <p:nvPr/>
              </p:nvPicPr>
              <p:blipFill>
                <a:blip r:embed="rId125"/>
                <a:stretch>
                  <a:fillRect/>
                </a:stretch>
              </p:blipFill>
              <p:spPr>
                <a:xfrm>
                  <a:off x="880637" y="5764429"/>
                  <a:ext cx="27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26" name="Ink 325">
                  <a:extLst>
                    <a:ext uri="{FF2B5EF4-FFF2-40B4-BE49-F238E27FC236}">
                      <a16:creationId xmlns:a16="http://schemas.microsoft.com/office/drawing/2014/main" id="{5A324672-406A-50DF-9533-16C3FDFA5E51}"/>
                    </a:ext>
                  </a:extLst>
                </p14:cNvPr>
                <p14:cNvContentPartPr/>
                <p14:nvPr/>
              </p14:nvContentPartPr>
              <p14:xfrm>
                <a:off x="819437" y="5823829"/>
                <a:ext cx="213120" cy="109440"/>
              </p14:xfrm>
            </p:contentPart>
          </mc:Choice>
          <mc:Fallback xmlns="">
            <p:pic>
              <p:nvPicPr>
                <p:cNvPr id="326" name="Ink 325">
                  <a:extLst>
                    <a:ext uri="{FF2B5EF4-FFF2-40B4-BE49-F238E27FC236}">
                      <a16:creationId xmlns:a16="http://schemas.microsoft.com/office/drawing/2014/main" id="{5A324672-406A-50DF-9533-16C3FDFA5E51}"/>
                    </a:ext>
                  </a:extLst>
                </p:cNvPr>
                <p:cNvPicPr/>
                <p:nvPr/>
              </p:nvPicPr>
              <p:blipFill>
                <a:blip r:embed="rId127"/>
                <a:stretch>
                  <a:fillRect/>
                </a:stretch>
              </p:blipFill>
              <p:spPr>
                <a:xfrm>
                  <a:off x="810797" y="5814829"/>
                  <a:ext cx="230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27" name="Ink 326">
                  <a:extLst>
                    <a:ext uri="{FF2B5EF4-FFF2-40B4-BE49-F238E27FC236}">
                      <a16:creationId xmlns:a16="http://schemas.microsoft.com/office/drawing/2014/main" id="{6CA17CE5-006F-895B-0F0D-95A921510F62}"/>
                    </a:ext>
                  </a:extLst>
                </p14:cNvPr>
                <p14:cNvContentPartPr/>
                <p14:nvPr/>
              </p14:nvContentPartPr>
              <p14:xfrm>
                <a:off x="1076477" y="5844349"/>
                <a:ext cx="126360" cy="120960"/>
              </p14:xfrm>
            </p:contentPart>
          </mc:Choice>
          <mc:Fallback xmlns="">
            <p:pic>
              <p:nvPicPr>
                <p:cNvPr id="327" name="Ink 326">
                  <a:extLst>
                    <a:ext uri="{FF2B5EF4-FFF2-40B4-BE49-F238E27FC236}">
                      <a16:creationId xmlns:a16="http://schemas.microsoft.com/office/drawing/2014/main" id="{6CA17CE5-006F-895B-0F0D-95A921510F62}"/>
                    </a:ext>
                  </a:extLst>
                </p:cNvPr>
                <p:cNvPicPr/>
                <p:nvPr/>
              </p:nvPicPr>
              <p:blipFill>
                <a:blip r:embed="rId129"/>
                <a:stretch>
                  <a:fillRect/>
                </a:stretch>
              </p:blipFill>
              <p:spPr>
                <a:xfrm>
                  <a:off x="1067477" y="5835349"/>
                  <a:ext cx="144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28" name="Ink 327">
                  <a:extLst>
                    <a:ext uri="{FF2B5EF4-FFF2-40B4-BE49-F238E27FC236}">
                      <a16:creationId xmlns:a16="http://schemas.microsoft.com/office/drawing/2014/main" id="{A91105C3-AD59-DFB8-9802-C759AEB1CFC8}"/>
                    </a:ext>
                  </a:extLst>
                </p14:cNvPr>
                <p14:cNvContentPartPr/>
                <p14:nvPr/>
              </p14:nvContentPartPr>
              <p14:xfrm>
                <a:off x="1301837" y="5852629"/>
                <a:ext cx="79560" cy="120600"/>
              </p14:xfrm>
            </p:contentPart>
          </mc:Choice>
          <mc:Fallback xmlns="">
            <p:pic>
              <p:nvPicPr>
                <p:cNvPr id="328" name="Ink 327">
                  <a:extLst>
                    <a:ext uri="{FF2B5EF4-FFF2-40B4-BE49-F238E27FC236}">
                      <a16:creationId xmlns:a16="http://schemas.microsoft.com/office/drawing/2014/main" id="{A91105C3-AD59-DFB8-9802-C759AEB1CFC8}"/>
                    </a:ext>
                  </a:extLst>
                </p:cNvPr>
                <p:cNvPicPr/>
                <p:nvPr/>
              </p:nvPicPr>
              <p:blipFill>
                <a:blip r:embed="rId131"/>
                <a:stretch>
                  <a:fillRect/>
                </a:stretch>
              </p:blipFill>
              <p:spPr>
                <a:xfrm>
                  <a:off x="1293197" y="5843629"/>
                  <a:ext cx="97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29" name="Ink 328">
                  <a:extLst>
                    <a:ext uri="{FF2B5EF4-FFF2-40B4-BE49-F238E27FC236}">
                      <a16:creationId xmlns:a16="http://schemas.microsoft.com/office/drawing/2014/main" id="{78F79725-74AB-577D-A7C5-F819F5C263F8}"/>
                    </a:ext>
                  </a:extLst>
                </p14:cNvPr>
                <p14:cNvContentPartPr/>
                <p14:nvPr/>
              </p14:nvContentPartPr>
              <p14:xfrm>
                <a:off x="1399037" y="5856949"/>
                <a:ext cx="68040" cy="114120"/>
              </p14:xfrm>
            </p:contentPart>
          </mc:Choice>
          <mc:Fallback xmlns="">
            <p:pic>
              <p:nvPicPr>
                <p:cNvPr id="329" name="Ink 328">
                  <a:extLst>
                    <a:ext uri="{FF2B5EF4-FFF2-40B4-BE49-F238E27FC236}">
                      <a16:creationId xmlns:a16="http://schemas.microsoft.com/office/drawing/2014/main" id="{78F79725-74AB-577D-A7C5-F819F5C263F8}"/>
                    </a:ext>
                  </a:extLst>
                </p:cNvPr>
                <p:cNvPicPr/>
                <p:nvPr/>
              </p:nvPicPr>
              <p:blipFill>
                <a:blip r:embed="rId133"/>
                <a:stretch>
                  <a:fillRect/>
                </a:stretch>
              </p:blipFill>
              <p:spPr>
                <a:xfrm>
                  <a:off x="1390037" y="5848309"/>
                  <a:ext cx="85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46" name="Ink 345">
                  <a:extLst>
                    <a:ext uri="{FF2B5EF4-FFF2-40B4-BE49-F238E27FC236}">
                      <a16:creationId xmlns:a16="http://schemas.microsoft.com/office/drawing/2014/main" id="{F42A1E5F-DE2B-AE10-3E81-67388BCA79EA}"/>
                    </a:ext>
                  </a:extLst>
                </p14:cNvPr>
                <p14:cNvContentPartPr/>
                <p14:nvPr/>
              </p14:nvContentPartPr>
              <p14:xfrm>
                <a:off x="1492277" y="5859109"/>
                <a:ext cx="97920" cy="139680"/>
              </p14:xfrm>
            </p:contentPart>
          </mc:Choice>
          <mc:Fallback xmlns="">
            <p:pic>
              <p:nvPicPr>
                <p:cNvPr id="346" name="Ink 345">
                  <a:extLst>
                    <a:ext uri="{FF2B5EF4-FFF2-40B4-BE49-F238E27FC236}">
                      <a16:creationId xmlns:a16="http://schemas.microsoft.com/office/drawing/2014/main" id="{F42A1E5F-DE2B-AE10-3E81-67388BCA79EA}"/>
                    </a:ext>
                  </a:extLst>
                </p:cNvPr>
                <p:cNvPicPr/>
                <p:nvPr/>
              </p:nvPicPr>
              <p:blipFill>
                <a:blip r:embed="rId135"/>
                <a:stretch>
                  <a:fillRect/>
                </a:stretch>
              </p:blipFill>
              <p:spPr>
                <a:xfrm>
                  <a:off x="1483277" y="5850469"/>
                  <a:ext cx="115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47" name="Ink 346">
                  <a:extLst>
                    <a:ext uri="{FF2B5EF4-FFF2-40B4-BE49-F238E27FC236}">
                      <a16:creationId xmlns:a16="http://schemas.microsoft.com/office/drawing/2014/main" id="{B8F7E51B-76E8-BBC6-83BD-E352F7DD0FC4}"/>
                    </a:ext>
                  </a:extLst>
                </p14:cNvPr>
                <p14:cNvContentPartPr/>
                <p14:nvPr/>
              </p14:nvContentPartPr>
              <p14:xfrm>
                <a:off x="1777037" y="5831029"/>
                <a:ext cx="118800" cy="160560"/>
              </p14:xfrm>
            </p:contentPart>
          </mc:Choice>
          <mc:Fallback xmlns="">
            <p:pic>
              <p:nvPicPr>
                <p:cNvPr id="347" name="Ink 346">
                  <a:extLst>
                    <a:ext uri="{FF2B5EF4-FFF2-40B4-BE49-F238E27FC236}">
                      <a16:creationId xmlns:a16="http://schemas.microsoft.com/office/drawing/2014/main" id="{B8F7E51B-76E8-BBC6-83BD-E352F7DD0FC4}"/>
                    </a:ext>
                  </a:extLst>
                </p:cNvPr>
                <p:cNvPicPr/>
                <p:nvPr/>
              </p:nvPicPr>
              <p:blipFill>
                <a:blip r:embed="rId137"/>
                <a:stretch>
                  <a:fillRect/>
                </a:stretch>
              </p:blipFill>
              <p:spPr>
                <a:xfrm>
                  <a:off x="1768397" y="5822029"/>
                  <a:ext cx="136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8" name="Ink 347">
                  <a:extLst>
                    <a:ext uri="{FF2B5EF4-FFF2-40B4-BE49-F238E27FC236}">
                      <a16:creationId xmlns:a16="http://schemas.microsoft.com/office/drawing/2014/main" id="{2FAC1408-966B-7324-08A6-2582099BD2AA}"/>
                    </a:ext>
                  </a:extLst>
                </p14:cNvPr>
                <p14:cNvContentPartPr/>
                <p14:nvPr/>
              </p14:nvContentPartPr>
              <p14:xfrm>
                <a:off x="1931117" y="5851909"/>
                <a:ext cx="113760" cy="146160"/>
              </p14:xfrm>
            </p:contentPart>
          </mc:Choice>
          <mc:Fallback xmlns="">
            <p:pic>
              <p:nvPicPr>
                <p:cNvPr id="348" name="Ink 347">
                  <a:extLst>
                    <a:ext uri="{FF2B5EF4-FFF2-40B4-BE49-F238E27FC236}">
                      <a16:creationId xmlns:a16="http://schemas.microsoft.com/office/drawing/2014/main" id="{2FAC1408-966B-7324-08A6-2582099BD2AA}"/>
                    </a:ext>
                  </a:extLst>
                </p:cNvPr>
                <p:cNvPicPr/>
                <p:nvPr/>
              </p:nvPicPr>
              <p:blipFill>
                <a:blip r:embed="rId139"/>
                <a:stretch>
                  <a:fillRect/>
                </a:stretch>
              </p:blipFill>
              <p:spPr>
                <a:xfrm>
                  <a:off x="1922117" y="5843269"/>
                  <a:ext cx="131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9" name="Ink 348">
                  <a:extLst>
                    <a:ext uri="{FF2B5EF4-FFF2-40B4-BE49-F238E27FC236}">
                      <a16:creationId xmlns:a16="http://schemas.microsoft.com/office/drawing/2014/main" id="{FD7F78C2-90BA-EBFD-134F-1A47D913C5D7}"/>
                    </a:ext>
                  </a:extLst>
                </p14:cNvPr>
                <p14:cNvContentPartPr/>
                <p14:nvPr/>
              </p14:nvContentPartPr>
              <p14:xfrm>
                <a:off x="2045957" y="5845429"/>
                <a:ext cx="129960" cy="142920"/>
              </p14:xfrm>
            </p:contentPart>
          </mc:Choice>
          <mc:Fallback xmlns="">
            <p:pic>
              <p:nvPicPr>
                <p:cNvPr id="349" name="Ink 348">
                  <a:extLst>
                    <a:ext uri="{FF2B5EF4-FFF2-40B4-BE49-F238E27FC236}">
                      <a16:creationId xmlns:a16="http://schemas.microsoft.com/office/drawing/2014/main" id="{FD7F78C2-90BA-EBFD-134F-1A47D913C5D7}"/>
                    </a:ext>
                  </a:extLst>
                </p:cNvPr>
                <p:cNvPicPr/>
                <p:nvPr/>
              </p:nvPicPr>
              <p:blipFill>
                <a:blip r:embed="rId141"/>
                <a:stretch>
                  <a:fillRect/>
                </a:stretch>
              </p:blipFill>
              <p:spPr>
                <a:xfrm>
                  <a:off x="2036957" y="5836789"/>
                  <a:ext cx="147600" cy="160560"/>
                </a:xfrm>
                <a:prstGeom prst="rect">
                  <a:avLst/>
                </a:prstGeom>
              </p:spPr>
            </p:pic>
          </mc:Fallback>
        </mc:AlternateContent>
      </p:grpSp>
      <p:grpSp>
        <p:nvGrpSpPr>
          <p:cNvPr id="359" name="Group 358">
            <a:extLst>
              <a:ext uri="{FF2B5EF4-FFF2-40B4-BE49-F238E27FC236}">
                <a16:creationId xmlns:a16="http://schemas.microsoft.com/office/drawing/2014/main" id="{A68FE21A-C0CA-DD63-955B-6F8958FE5AC2}"/>
              </a:ext>
            </a:extLst>
          </p:cNvPr>
          <p:cNvGrpSpPr/>
          <p:nvPr/>
        </p:nvGrpSpPr>
        <p:grpSpPr>
          <a:xfrm>
            <a:off x="2287877" y="4960375"/>
            <a:ext cx="588600" cy="371160"/>
            <a:chOff x="2287877" y="4960375"/>
            <a:chExt cx="588600" cy="371160"/>
          </a:xfrm>
        </p:grpSpPr>
        <mc:AlternateContent xmlns:mc="http://schemas.openxmlformats.org/markup-compatibility/2006" xmlns:p14="http://schemas.microsoft.com/office/powerpoint/2010/main">
          <mc:Choice Requires="p14">
            <p:contentPart p14:bwMode="auto" r:id="rId142">
              <p14:nvContentPartPr>
                <p14:cNvPr id="357" name="Ink 356">
                  <a:extLst>
                    <a:ext uri="{FF2B5EF4-FFF2-40B4-BE49-F238E27FC236}">
                      <a16:creationId xmlns:a16="http://schemas.microsoft.com/office/drawing/2014/main" id="{5C28DB8B-6BA3-5E65-54B3-82AA833D7810}"/>
                    </a:ext>
                  </a:extLst>
                </p14:cNvPr>
                <p14:cNvContentPartPr/>
                <p14:nvPr/>
              </p14:nvContentPartPr>
              <p14:xfrm>
                <a:off x="2507477" y="5077015"/>
                <a:ext cx="369000" cy="31320"/>
              </p14:xfrm>
            </p:contentPart>
          </mc:Choice>
          <mc:Fallback xmlns="">
            <p:pic>
              <p:nvPicPr>
                <p:cNvPr id="357" name="Ink 356">
                  <a:extLst>
                    <a:ext uri="{FF2B5EF4-FFF2-40B4-BE49-F238E27FC236}">
                      <a16:creationId xmlns:a16="http://schemas.microsoft.com/office/drawing/2014/main" id="{5C28DB8B-6BA3-5E65-54B3-82AA833D7810}"/>
                    </a:ext>
                  </a:extLst>
                </p:cNvPr>
                <p:cNvPicPr/>
                <p:nvPr/>
              </p:nvPicPr>
              <p:blipFill>
                <a:blip r:embed="rId143"/>
                <a:stretch>
                  <a:fillRect/>
                </a:stretch>
              </p:blipFill>
              <p:spPr>
                <a:xfrm>
                  <a:off x="2489477" y="5059015"/>
                  <a:ext cx="4046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58" name="Ink 357">
                  <a:extLst>
                    <a:ext uri="{FF2B5EF4-FFF2-40B4-BE49-F238E27FC236}">
                      <a16:creationId xmlns:a16="http://schemas.microsoft.com/office/drawing/2014/main" id="{900D8690-1944-D85F-DE1D-B386446B16AA}"/>
                    </a:ext>
                  </a:extLst>
                </p14:cNvPr>
                <p14:cNvContentPartPr/>
                <p14:nvPr/>
              </p14:nvContentPartPr>
              <p14:xfrm>
                <a:off x="2287877" y="4960375"/>
                <a:ext cx="312120" cy="371160"/>
              </p14:xfrm>
            </p:contentPart>
          </mc:Choice>
          <mc:Fallback xmlns="">
            <p:pic>
              <p:nvPicPr>
                <p:cNvPr id="358" name="Ink 357">
                  <a:extLst>
                    <a:ext uri="{FF2B5EF4-FFF2-40B4-BE49-F238E27FC236}">
                      <a16:creationId xmlns:a16="http://schemas.microsoft.com/office/drawing/2014/main" id="{900D8690-1944-D85F-DE1D-B386446B16AA}"/>
                    </a:ext>
                  </a:extLst>
                </p:cNvPr>
                <p:cNvPicPr/>
                <p:nvPr/>
              </p:nvPicPr>
              <p:blipFill>
                <a:blip r:embed="rId145"/>
                <a:stretch>
                  <a:fillRect/>
                </a:stretch>
              </p:blipFill>
              <p:spPr>
                <a:xfrm>
                  <a:off x="2270237" y="4942375"/>
                  <a:ext cx="347760" cy="406800"/>
                </a:xfrm>
                <a:prstGeom prst="rect">
                  <a:avLst/>
                </a:prstGeom>
              </p:spPr>
            </p:pic>
          </mc:Fallback>
        </mc:AlternateContent>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RELATED WORKS</a:t>
            </a:r>
            <a:endParaRPr dirty="0"/>
          </a:p>
        </p:txBody>
      </p:sp>
      <p:sp>
        <p:nvSpPr>
          <p:cNvPr id="131" name="Google Shape;131;p5"/>
          <p:cNvSpPr txBox="1">
            <a:spLocks noGrp="1"/>
          </p:cNvSpPr>
          <p:nvPr>
            <p:ph idx="1"/>
          </p:nvPr>
        </p:nvSpPr>
        <p:spPr>
          <a:xfrm>
            <a:off x="581192" y="1609725"/>
            <a:ext cx="11029615" cy="5248275"/>
          </a:xfrm>
          <a:prstGeom prst="rect">
            <a:avLst/>
          </a:prstGeom>
          <a:noFill/>
          <a:ln>
            <a:noFill/>
          </a:ln>
        </p:spPr>
        <p:txBody>
          <a:bodyPr spcFirstLastPara="1" wrap="square" lIns="91425" tIns="45700" rIns="91425" bIns="45700" anchor="ctr" anchorCtr="0">
            <a:normAutofit lnSpcReduction="10000"/>
          </a:bodyPr>
          <a:lstStyle/>
          <a:p>
            <a:pPr marL="306070" lvl="0" indent="-306070" algn="l" rtl="0">
              <a:lnSpc>
                <a:spcPct val="80000"/>
              </a:lnSpc>
              <a:spcBef>
                <a:spcPts val="0"/>
              </a:spcBef>
              <a:spcAft>
                <a:spcPts val="0"/>
              </a:spcAft>
              <a:buSzPts val="1497"/>
              <a:buNone/>
            </a:pPr>
            <a:endParaRPr sz="1550" b="1" dirty="0">
              <a:solidFill>
                <a:srgbClr val="0C0C0C"/>
              </a:solidFill>
            </a:endParaRPr>
          </a:p>
          <a:p>
            <a:pPr marL="0" lvl="0" indent="0" algn="l" rtl="0">
              <a:lnSpc>
                <a:spcPct val="80000"/>
              </a:lnSpc>
              <a:spcBef>
                <a:spcPts val="910"/>
              </a:spcBef>
              <a:spcAft>
                <a:spcPts val="0"/>
              </a:spcAft>
              <a:buSzPts val="1426"/>
              <a:buNone/>
            </a:pPr>
            <a:r>
              <a:rPr lang="en-IN" sz="2200" b="1" dirty="0">
                <a:solidFill>
                  <a:srgbClr val="0C0C0C"/>
                </a:solidFill>
              </a:rPr>
              <a:t>A survey of Automatic Text Summarization Progress, Process &amp; Challenges (2021)</a:t>
            </a:r>
          </a:p>
          <a:p>
            <a:pPr marL="0" lvl="0" indent="0">
              <a:lnSpc>
                <a:spcPct val="80000"/>
              </a:lnSpc>
              <a:spcBef>
                <a:spcPts val="910"/>
              </a:spcBef>
              <a:buSzPts val="1426"/>
              <a:buNone/>
            </a:pPr>
            <a:r>
              <a:rPr lang="en-IN" sz="2200" b="1" i="1" dirty="0">
                <a:solidFill>
                  <a:srgbClr val="0C0C0C"/>
                </a:solidFill>
              </a:rPr>
              <a:t>     </a:t>
            </a:r>
            <a:r>
              <a:rPr lang="en-IN" sz="2200" b="1" i="1" dirty="0">
                <a:solidFill>
                  <a:srgbClr val="0C0C0C"/>
                </a:solidFill>
                <a:latin typeface="+mj-lt"/>
              </a:rPr>
              <a:t> </a:t>
            </a:r>
            <a:r>
              <a:rPr lang="en-IN" sz="2200" i="1" dirty="0">
                <a:solidFill>
                  <a:srgbClr val="0C0C0C"/>
                </a:solidFill>
                <a:latin typeface="+mj-lt"/>
                <a:ea typeface="Arial"/>
                <a:cs typeface="Arial"/>
                <a:sym typeface="Arial"/>
              </a:rPr>
              <a:t>By </a:t>
            </a:r>
            <a:r>
              <a:rPr lang="en-US" sz="2200" dirty="0">
                <a:latin typeface="+mj-lt"/>
              </a:rPr>
              <a:t>M. F. </a:t>
            </a:r>
            <a:r>
              <a:rPr lang="en-US" sz="2200" dirty="0" err="1">
                <a:latin typeface="+mj-lt"/>
              </a:rPr>
              <a:t>Mridha</a:t>
            </a:r>
            <a:r>
              <a:rPr lang="en-US" sz="2200" dirty="0">
                <a:latin typeface="+mj-lt"/>
              </a:rPr>
              <a:t>, A. A. Lima, K. </a:t>
            </a:r>
            <a:r>
              <a:rPr lang="en-US" sz="2200" dirty="0" err="1">
                <a:latin typeface="+mj-lt"/>
              </a:rPr>
              <a:t>Nur</a:t>
            </a:r>
            <a:r>
              <a:rPr lang="en-US" sz="2200" dirty="0">
                <a:latin typeface="+mj-lt"/>
              </a:rPr>
              <a:t>, S. C. Das, M. </a:t>
            </a:r>
            <a:r>
              <a:rPr lang="en-US" sz="2200" dirty="0" err="1">
                <a:latin typeface="+mj-lt"/>
              </a:rPr>
              <a:t>Hasan</a:t>
            </a:r>
            <a:r>
              <a:rPr lang="en-US" sz="2200" dirty="0">
                <a:latin typeface="+mj-lt"/>
              </a:rPr>
              <a:t> and M. M. Kabir</a:t>
            </a:r>
            <a:endParaRPr sz="2200" i="1" dirty="0">
              <a:solidFill>
                <a:srgbClr val="7F7F7F"/>
              </a:solidFill>
              <a:latin typeface="+mj-lt"/>
              <a:ea typeface="Arial"/>
              <a:cs typeface="Arial"/>
              <a:sym typeface="Arial"/>
            </a:endParaRPr>
          </a:p>
          <a:p>
            <a:pPr marL="629920" lvl="1" indent="-306069" algn="l" rtl="0">
              <a:lnSpc>
                <a:spcPct val="80000"/>
              </a:lnSpc>
              <a:spcBef>
                <a:spcPts val="848"/>
              </a:spcBef>
              <a:spcAft>
                <a:spcPts val="0"/>
              </a:spcAft>
              <a:buSzPts val="1141"/>
              <a:buFont typeface="Gill Sans"/>
              <a:buAutoNum type="arabicPeriod"/>
            </a:pPr>
            <a:r>
              <a:rPr lang="en-IN" sz="2200" dirty="0"/>
              <a:t>In this they’ve done an analysis of all the methods of text summarization to date they’ve used 324 research papers did analysis.</a:t>
            </a:r>
          </a:p>
          <a:p>
            <a:pPr marL="629920" lvl="1" indent="-306069" algn="l" rtl="0">
              <a:lnSpc>
                <a:spcPct val="80000"/>
              </a:lnSpc>
              <a:spcBef>
                <a:spcPts val="848"/>
              </a:spcBef>
              <a:spcAft>
                <a:spcPts val="0"/>
              </a:spcAft>
              <a:buSzPts val="1141"/>
              <a:buFont typeface="Gill Sans"/>
              <a:buAutoNum type="arabicPeriod"/>
            </a:pPr>
            <a:r>
              <a:rPr lang="en-US" sz="2200" dirty="0"/>
              <a:t>In the paper they discuss the limitations and challenges of various algorithms and ATS methods.</a:t>
            </a:r>
          </a:p>
          <a:p>
            <a:pPr marL="629920" lvl="1" indent="-306069" algn="l" rtl="0">
              <a:lnSpc>
                <a:spcPct val="80000"/>
              </a:lnSpc>
              <a:spcBef>
                <a:spcPts val="848"/>
              </a:spcBef>
              <a:spcAft>
                <a:spcPts val="0"/>
              </a:spcAft>
              <a:buSzPts val="1141"/>
              <a:buFont typeface="Gill Sans"/>
              <a:buAutoNum type="arabicPeriod"/>
            </a:pPr>
            <a:r>
              <a:rPr lang="en-IN" sz="2200" dirty="0"/>
              <a:t>In challenges they’ve talked about giving priority to producing robust summary and ATS should be made intelligent by integrated systems. </a:t>
            </a:r>
          </a:p>
          <a:p>
            <a:pPr marL="0" lvl="0" indent="0" algn="l" rtl="0">
              <a:lnSpc>
                <a:spcPct val="80000"/>
              </a:lnSpc>
              <a:spcBef>
                <a:spcPts val="910"/>
              </a:spcBef>
              <a:spcAft>
                <a:spcPts val="0"/>
              </a:spcAft>
              <a:buSzPts val="1426"/>
              <a:buNone/>
            </a:pPr>
            <a:r>
              <a:rPr lang="en-US" sz="2200" b="1" dirty="0"/>
              <a:t>Automatic text summarization: A comprehensive survey, Expert Systems with Applications(2021)</a:t>
            </a:r>
          </a:p>
          <a:p>
            <a:pPr marL="0" lvl="0" indent="0" algn="l" rtl="0">
              <a:lnSpc>
                <a:spcPct val="80000"/>
              </a:lnSpc>
              <a:spcBef>
                <a:spcPts val="910"/>
              </a:spcBef>
              <a:spcAft>
                <a:spcPts val="0"/>
              </a:spcAft>
              <a:buSzPts val="1426"/>
              <a:buNone/>
            </a:pPr>
            <a:r>
              <a:rPr lang="en-US" sz="2200" dirty="0"/>
              <a:t>       By  Wafaa S. El-</a:t>
            </a:r>
            <a:r>
              <a:rPr lang="en-US" sz="2200" dirty="0" err="1"/>
              <a:t>Kassas</a:t>
            </a:r>
            <a:r>
              <a:rPr lang="en-US" sz="2200" dirty="0"/>
              <a:t>, </a:t>
            </a:r>
            <a:r>
              <a:rPr lang="en-US" sz="2200" dirty="0" err="1"/>
              <a:t>Cherif</a:t>
            </a:r>
            <a:r>
              <a:rPr lang="en-US" sz="2200" dirty="0"/>
              <a:t> R. Salama, Ahmed A. </a:t>
            </a:r>
            <a:r>
              <a:rPr lang="en-US" sz="2200" dirty="0" err="1"/>
              <a:t>Rafea</a:t>
            </a:r>
            <a:r>
              <a:rPr lang="en-US" sz="2200" dirty="0"/>
              <a:t>, </a:t>
            </a:r>
            <a:r>
              <a:rPr lang="en-US" sz="2200" dirty="0" err="1"/>
              <a:t>Hoda</a:t>
            </a:r>
            <a:r>
              <a:rPr lang="en-US" sz="2200" dirty="0"/>
              <a:t> K. Mohamed </a:t>
            </a:r>
            <a:r>
              <a:rPr lang="en-IN" sz="2200" i="1" dirty="0">
                <a:latin typeface="Arial"/>
                <a:ea typeface="Arial"/>
                <a:cs typeface="Arial"/>
                <a:sym typeface="Arial"/>
              </a:rPr>
              <a:t>	</a:t>
            </a:r>
            <a:endParaRPr sz="2200" b="1" i="1" dirty="0">
              <a:latin typeface="Arial"/>
              <a:ea typeface="Arial"/>
              <a:cs typeface="Arial"/>
              <a:sym typeface="Arial"/>
            </a:endParaRPr>
          </a:p>
          <a:p>
            <a:pPr marL="629920" lvl="1" indent="-306069" algn="l" rtl="0">
              <a:lnSpc>
                <a:spcPct val="80000"/>
              </a:lnSpc>
              <a:spcBef>
                <a:spcPts val="848"/>
              </a:spcBef>
              <a:spcAft>
                <a:spcPts val="0"/>
              </a:spcAft>
              <a:buSzPts val="1141"/>
              <a:buFont typeface="Gill Sans"/>
              <a:buAutoNum type="arabicPeriod"/>
            </a:pPr>
            <a:r>
              <a:rPr lang="en-IN" sz="2200" dirty="0"/>
              <a:t>In this, they talked about various places where ATS can be used like multi-document user-specific summarization, query-based, domain-specific etc</a:t>
            </a:r>
            <a:endParaRPr lang="en-IN" sz="1395" dirty="0"/>
          </a:p>
          <a:p>
            <a:pPr marL="629920" lvl="1" indent="-306069" algn="l" rtl="0">
              <a:lnSpc>
                <a:spcPct val="80000"/>
              </a:lnSpc>
              <a:spcBef>
                <a:spcPts val="848"/>
              </a:spcBef>
              <a:spcAft>
                <a:spcPts val="0"/>
              </a:spcAft>
              <a:buSzPts val="1141"/>
              <a:buFont typeface="Gill Sans"/>
              <a:buAutoNum type="arabicPeriod"/>
            </a:pPr>
            <a:r>
              <a:rPr lang="en-IN" sz="2200" dirty="0"/>
              <a:t>Research community is focused on extractive summarization using different methods and techniques to achieve meaningful summaries as the abstractive approach is highly complex and extensive NLP.</a:t>
            </a:r>
            <a:endParaRPr sz="2200"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557" y="27077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497"/>
                <a:ext cx="18000" cy="18000"/>
              </a:xfrm>
              <a:prstGeom prst="rect">
                <a:avLst/>
              </a:prstGeom>
            </p:spPr>
          </p:pic>
        </mc:Fallback>
      </mc:AlternateContent>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PROBLEM STATEMENT</a:t>
            </a:r>
            <a:endParaRPr dirty="0"/>
          </a:p>
        </p:txBody>
      </p:sp>
      <p:sp>
        <p:nvSpPr>
          <p:cNvPr id="124" name="Google Shape;124;p4"/>
          <p:cNvSpPr txBox="1">
            <a:spLocks noGrp="1"/>
          </p:cNvSpPr>
          <p:nvPr>
            <p:ph idx="1"/>
          </p:nvPr>
        </p:nvSpPr>
        <p:spPr>
          <a:xfrm>
            <a:off x="0" y="2180496"/>
            <a:ext cx="12192000" cy="2937604"/>
          </a:xfrm>
          <a:prstGeom prst="rect">
            <a:avLst/>
          </a:prstGeom>
          <a:noFill/>
          <a:ln>
            <a:noFill/>
          </a:ln>
        </p:spPr>
        <p:txBody>
          <a:bodyPr spcFirstLastPara="1" wrap="square" lIns="91425" tIns="45700" rIns="91425" bIns="45700" anchor="ctr" anchorCtr="0">
            <a:normAutofit/>
          </a:bodyPr>
          <a:lstStyle/>
          <a:p>
            <a:pPr marL="0" lvl="0" indent="0" algn="ctr" rtl="0">
              <a:spcBef>
                <a:spcPts val="1080"/>
              </a:spcBef>
              <a:spcAft>
                <a:spcPts val="0"/>
              </a:spcAft>
              <a:buSzPts val="2208"/>
              <a:buNone/>
            </a:pPr>
            <a:endParaRPr sz="2400" b="1" u="sng" dirty="0">
              <a:solidFill>
                <a:srgbClr val="9F276A"/>
              </a:solidFill>
              <a:latin typeface="Arial Black"/>
              <a:ea typeface="Arial Black"/>
              <a:cs typeface="Arial Black"/>
              <a:sym typeface="Arial Black"/>
            </a:endParaRPr>
          </a:p>
          <a:p>
            <a:pPr marL="0" lvl="0" indent="0" algn="ctr" rtl="0">
              <a:spcBef>
                <a:spcPts val="1080"/>
              </a:spcBef>
              <a:spcAft>
                <a:spcPts val="0"/>
              </a:spcAft>
              <a:buSzPts val="2208"/>
              <a:buNone/>
            </a:pPr>
            <a:endParaRPr sz="2400" b="1" u="sng" dirty="0">
              <a:latin typeface="Arial Black"/>
              <a:ea typeface="Arial Black"/>
              <a:cs typeface="Arial Black"/>
              <a:sym typeface="Arial Black"/>
            </a:endParaRPr>
          </a:p>
          <a:p>
            <a:pPr marL="0" lvl="0" indent="0" algn="ctr" rtl="0">
              <a:spcBef>
                <a:spcPts val="1080"/>
              </a:spcBef>
              <a:spcAft>
                <a:spcPts val="0"/>
              </a:spcAft>
              <a:buSzPts val="2208"/>
              <a:buNone/>
            </a:pPr>
            <a:endParaRPr sz="2400" b="1" u="sng" dirty="0">
              <a:latin typeface="Arial Black"/>
              <a:ea typeface="Arial Black"/>
              <a:cs typeface="Arial Black"/>
              <a:sym typeface="Arial Black"/>
            </a:endParaRPr>
          </a:p>
        </p:txBody>
      </p:sp>
      <p:graphicFrame>
        <p:nvGraphicFramePr>
          <p:cNvPr id="2" name="Diagram 1">
            <a:extLst>
              <a:ext uri="{FF2B5EF4-FFF2-40B4-BE49-F238E27FC236}">
                <a16:creationId xmlns:a16="http://schemas.microsoft.com/office/drawing/2014/main" id="{E2A48B7B-C9A7-9F31-D10F-53EB5391B183}"/>
              </a:ext>
            </a:extLst>
          </p:cNvPr>
          <p:cNvGraphicFramePr/>
          <p:nvPr>
            <p:extLst>
              <p:ext uri="{D42A27DB-BD31-4B8C-83A1-F6EECF244321}">
                <p14:modId xmlns:p14="http://schemas.microsoft.com/office/powerpoint/2010/main" val="3606453883"/>
              </p:ext>
            </p:extLst>
          </p:nvPr>
        </p:nvGraphicFramePr>
        <p:xfrm>
          <a:off x="724495" y="2103003"/>
          <a:ext cx="10349043" cy="3282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14000"/>
          </a:schemeClr>
        </a:solidFill>
        <a:effectLst/>
      </p:bgPr>
    </p:bg>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571667" y="702156"/>
            <a:ext cx="11029616" cy="10138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a:t>FLOWGRAPH</a:t>
            </a:r>
            <a:endParaRPr sz="4800"/>
          </a:p>
        </p:txBody>
      </p:sp>
      <p:sp>
        <p:nvSpPr>
          <p:cNvPr id="137" name="Google Shape;137;p7"/>
          <p:cNvSpPr/>
          <p:nvPr/>
        </p:nvSpPr>
        <p:spPr>
          <a:xfrm>
            <a:off x="768146" y="2760611"/>
            <a:ext cx="2251800" cy="193050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Collection of Dataset</a:t>
            </a:r>
            <a:endParaRPr dirty="0"/>
          </a:p>
        </p:txBody>
      </p:sp>
      <p:sp>
        <p:nvSpPr>
          <p:cNvPr id="138" name="Google Shape;138;p7"/>
          <p:cNvSpPr/>
          <p:nvPr/>
        </p:nvSpPr>
        <p:spPr>
          <a:xfrm>
            <a:off x="6941820" y="3699173"/>
            <a:ext cx="2484120" cy="193167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Separation of data into positive and negative sets according to their score.</a:t>
            </a:r>
            <a:endParaRPr dirty="0"/>
          </a:p>
        </p:txBody>
      </p:sp>
      <p:sp>
        <p:nvSpPr>
          <p:cNvPr id="139" name="Google Shape;139;p7"/>
          <p:cNvSpPr/>
          <p:nvPr/>
        </p:nvSpPr>
        <p:spPr>
          <a:xfrm>
            <a:off x="4839903" y="2760611"/>
            <a:ext cx="2377440" cy="1847215"/>
          </a:xfrm>
          <a:prstGeom prst="hexagon">
            <a:avLst>
              <a:gd name="adj" fmla="val 25000"/>
              <a:gd name="vf" fmla="val 115470"/>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28575" cap="flat" cmpd="sng">
            <a:solidFill>
              <a:srgbClr val="2F48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dirty="0">
                <a:solidFill>
                  <a:schemeClr val="dk1"/>
                </a:solidFill>
                <a:latin typeface="Gill Sans"/>
                <a:ea typeface="Gill Sans"/>
                <a:cs typeface="Gill Sans"/>
                <a:sym typeface="Gill Sans"/>
              </a:rPr>
              <a:t>Calculation of polarity of sentences and giving them scores</a:t>
            </a:r>
            <a:endParaRPr b="1" dirty="0"/>
          </a:p>
        </p:txBody>
      </p:sp>
      <p:sp>
        <p:nvSpPr>
          <p:cNvPr id="140" name="Google Shape;140;p7"/>
          <p:cNvSpPr/>
          <p:nvPr/>
        </p:nvSpPr>
        <p:spPr>
          <a:xfrm>
            <a:off x="2716343" y="3779702"/>
            <a:ext cx="2399700" cy="193050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Pre-processing or cleaning of data.</a:t>
            </a:r>
            <a:endParaRPr dirty="0"/>
          </a:p>
        </p:txBody>
      </p:sp>
      <p:sp>
        <p:nvSpPr>
          <p:cNvPr id="141" name="Google Shape;141;p7"/>
          <p:cNvSpPr/>
          <p:nvPr/>
        </p:nvSpPr>
        <p:spPr>
          <a:xfrm>
            <a:off x="9158208" y="2672590"/>
            <a:ext cx="2268855" cy="193167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2F48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TextRank algorithm to summarise the positive and negative sets </a:t>
            </a:r>
            <a:endParaRPr dirty="0"/>
          </a:p>
        </p:txBody>
      </p:sp>
      <p:sp>
        <p:nvSpPr>
          <p:cNvPr id="142" name="Google Shape;142;p7"/>
          <p:cNvSpPr txBox="1"/>
          <p:nvPr/>
        </p:nvSpPr>
        <p:spPr>
          <a:xfrm>
            <a:off x="1691628" y="4701503"/>
            <a:ext cx="670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1</a:t>
            </a:r>
            <a:endParaRPr dirty="0"/>
          </a:p>
        </p:txBody>
      </p:sp>
      <p:sp>
        <p:nvSpPr>
          <p:cNvPr id="143" name="Google Shape;143;p7"/>
          <p:cNvSpPr txBox="1"/>
          <p:nvPr/>
        </p:nvSpPr>
        <p:spPr>
          <a:xfrm>
            <a:off x="3774956" y="3429000"/>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2</a:t>
            </a:r>
            <a:endParaRPr dirty="0"/>
          </a:p>
        </p:txBody>
      </p:sp>
      <p:sp>
        <p:nvSpPr>
          <p:cNvPr id="144" name="Google Shape;144;p7"/>
          <p:cNvSpPr txBox="1"/>
          <p:nvPr/>
        </p:nvSpPr>
        <p:spPr>
          <a:xfrm>
            <a:off x="8051996" y="3319966"/>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4</a:t>
            </a:r>
            <a:endParaRPr dirty="0"/>
          </a:p>
        </p:txBody>
      </p:sp>
      <p:sp>
        <p:nvSpPr>
          <p:cNvPr id="145" name="Google Shape;145;p7"/>
          <p:cNvSpPr txBox="1"/>
          <p:nvPr/>
        </p:nvSpPr>
        <p:spPr>
          <a:xfrm>
            <a:off x="5898820" y="4605016"/>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3</a:t>
            </a:r>
            <a:endParaRPr dirty="0"/>
          </a:p>
        </p:txBody>
      </p:sp>
      <p:sp>
        <p:nvSpPr>
          <p:cNvPr id="146" name="Google Shape;146;p7"/>
          <p:cNvSpPr txBox="1"/>
          <p:nvPr/>
        </p:nvSpPr>
        <p:spPr>
          <a:xfrm>
            <a:off x="10170820" y="4665008"/>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5</a:t>
            </a:r>
            <a:endParaRPr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400"/>
              <a:buFont typeface="Gill Sans"/>
              <a:buNone/>
            </a:pPr>
            <a:r>
              <a:rPr lang="en-IN" sz="4400" b="1" dirty="0"/>
              <a:t>SCREENSHOT OF DATASET</a:t>
            </a:r>
            <a:endParaRPr dirty="0"/>
          </a:p>
        </p:txBody>
      </p:sp>
      <p:pic>
        <p:nvPicPr>
          <p:cNvPr id="152" name="Google Shape;152;p8"/>
          <p:cNvPicPr preferRelativeResize="0">
            <a:picLocks noGrp="1"/>
          </p:cNvPicPr>
          <p:nvPr>
            <p:ph idx="1"/>
          </p:nvPr>
        </p:nvPicPr>
        <p:blipFill rotWithShape="1">
          <a:blip r:embed="rId3">
            <a:alphaModFix/>
          </a:blip>
          <a:srcRect b="42312"/>
          <a:stretch/>
        </p:blipFill>
        <p:spPr>
          <a:xfrm>
            <a:off x="88777" y="1785289"/>
            <a:ext cx="12189040" cy="5654198"/>
          </a:xfrm>
          <a:prstGeom prst="rect">
            <a:avLst/>
          </a:prstGeom>
          <a:noFill/>
          <a:ln>
            <a:noFill/>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extLst>
              <a:ext uri="{837473B0-CC2E-450A-ABE3-18F120FF3D39}">
                <a1611:picAttrSrcUrl xmlns:a1611="http://schemas.microsoft.com/office/drawing/2016/11/main" r:id="rId3"/>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4787-F741-A727-DA68-C57FB03C1B4C}"/>
              </a:ext>
            </a:extLst>
          </p:cNvPr>
          <p:cNvSpPr>
            <a:spLocks noGrp="1"/>
          </p:cNvSpPr>
          <p:nvPr>
            <p:ph type="title"/>
          </p:nvPr>
        </p:nvSpPr>
        <p:spPr>
          <a:xfrm>
            <a:off x="389168" y="513149"/>
            <a:ext cx="11029616" cy="1013800"/>
          </a:xfrm>
        </p:spPr>
        <p:txBody>
          <a:bodyPr>
            <a:normAutofit fontScale="90000"/>
          </a:bodyPr>
          <a:lstStyle/>
          <a:p>
            <a:r>
              <a:rPr lang="en-US" dirty="0">
                <a:sym typeface="Gill Sans"/>
              </a:rPr>
              <a:t>    </a:t>
            </a:r>
            <a:br>
              <a:rPr lang="en-US" dirty="0">
                <a:sym typeface="Gill Sans"/>
              </a:rPr>
            </a:br>
            <a:br>
              <a:rPr lang="en-US" dirty="0">
                <a:sym typeface="Gill Sans"/>
              </a:rPr>
            </a:br>
            <a:br>
              <a:rPr lang="en-US" dirty="0">
                <a:sym typeface="Gill Sans"/>
              </a:rPr>
            </a:br>
            <a:br>
              <a:rPr lang="en-US" dirty="0">
                <a:sym typeface="Gill Sans"/>
              </a:rPr>
            </a:br>
            <a:br>
              <a:rPr lang="en-US" dirty="0">
                <a:sym typeface="Gill Sans"/>
              </a:rPr>
            </a:br>
            <a:br>
              <a:rPr lang="en-US" dirty="0">
                <a:sym typeface="Gill Sans"/>
              </a:rPr>
            </a:br>
            <a:br>
              <a:rPr lang="en-US" dirty="0">
                <a:sym typeface="Gill Sans"/>
              </a:rPr>
            </a:br>
            <a:br>
              <a:rPr lang="en-US" dirty="0">
                <a:sym typeface="Gill Sans"/>
              </a:rPr>
            </a:br>
            <a:r>
              <a:rPr lang="en-US" sz="5300" dirty="0">
                <a:sym typeface="Gill Sans"/>
              </a:rPr>
              <a:t> </a:t>
            </a:r>
            <a:r>
              <a:rPr lang="en-US" sz="4400" dirty="0"/>
              <a:t>Pre-processing or cleaning of data</a:t>
            </a:r>
            <a:endParaRPr lang="en-IN" dirty="0"/>
          </a:p>
        </p:txBody>
      </p:sp>
      <p:grpSp>
        <p:nvGrpSpPr>
          <p:cNvPr id="6" name="Group 5">
            <a:extLst>
              <a:ext uri="{FF2B5EF4-FFF2-40B4-BE49-F238E27FC236}">
                <a16:creationId xmlns:a16="http://schemas.microsoft.com/office/drawing/2014/main" id="{1F8F9F15-1A89-ACF4-012F-9B15538027F7}"/>
              </a:ext>
            </a:extLst>
          </p:cNvPr>
          <p:cNvGrpSpPr/>
          <p:nvPr/>
        </p:nvGrpSpPr>
        <p:grpSpPr>
          <a:xfrm>
            <a:off x="389168" y="3128200"/>
            <a:ext cx="11617498" cy="2030648"/>
            <a:chOff x="389169" y="2897797"/>
            <a:chExt cx="11617498" cy="1890099"/>
          </a:xfrm>
        </p:grpSpPr>
        <p:sp>
          <p:nvSpPr>
            <p:cNvPr id="9" name="Freeform: Shape 8">
              <a:extLst>
                <a:ext uri="{FF2B5EF4-FFF2-40B4-BE49-F238E27FC236}">
                  <a16:creationId xmlns:a16="http://schemas.microsoft.com/office/drawing/2014/main" id="{DB7C0635-67E6-D2F3-500E-56FC30494580}"/>
                </a:ext>
              </a:extLst>
            </p:cNvPr>
            <p:cNvSpPr/>
            <p:nvPr/>
          </p:nvSpPr>
          <p:spPr>
            <a:xfrm>
              <a:off x="450933" y="2913602"/>
              <a:ext cx="2079818" cy="695966"/>
            </a:xfrm>
            <a:custGeom>
              <a:avLst/>
              <a:gdLst>
                <a:gd name="connsiteX0" fmla="*/ 0 w 2079818"/>
                <a:gd name="connsiteY0" fmla="*/ 0 h 695966"/>
                <a:gd name="connsiteX1" fmla="*/ 2079818 w 2079818"/>
                <a:gd name="connsiteY1" fmla="*/ 0 h 695966"/>
                <a:gd name="connsiteX2" fmla="*/ 2079818 w 2079818"/>
                <a:gd name="connsiteY2" fmla="*/ 695966 h 695966"/>
                <a:gd name="connsiteX3" fmla="*/ 0 w 2079818"/>
                <a:gd name="connsiteY3" fmla="*/ 695966 h 695966"/>
                <a:gd name="connsiteX4" fmla="*/ 0 w 2079818"/>
                <a:gd name="connsiteY4" fmla="*/ 0 h 69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695966">
                  <a:moveTo>
                    <a:pt x="0" y="0"/>
                  </a:moveTo>
                  <a:lnTo>
                    <a:pt x="2079818" y="0"/>
                  </a:lnTo>
                  <a:lnTo>
                    <a:pt x="2079818" y="695966"/>
                  </a:lnTo>
                  <a:lnTo>
                    <a:pt x="0" y="69596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Removing Stop words</a:t>
              </a:r>
            </a:p>
          </p:txBody>
        </p:sp>
        <p:sp>
          <p:nvSpPr>
            <p:cNvPr id="11" name="Freeform: Shape 10">
              <a:extLst>
                <a:ext uri="{FF2B5EF4-FFF2-40B4-BE49-F238E27FC236}">
                  <a16:creationId xmlns:a16="http://schemas.microsoft.com/office/drawing/2014/main" id="{98D44E05-47BF-3FBF-BA26-84C5B4F69A5F}"/>
                </a:ext>
              </a:extLst>
            </p:cNvPr>
            <p:cNvSpPr/>
            <p:nvPr/>
          </p:nvSpPr>
          <p:spPr>
            <a:xfrm>
              <a:off x="389169" y="3616982"/>
              <a:ext cx="2129006" cy="1170914"/>
            </a:xfrm>
            <a:custGeom>
              <a:avLst/>
              <a:gdLst>
                <a:gd name="connsiteX0" fmla="*/ 0 w 2129006"/>
                <a:gd name="connsiteY0" fmla="*/ 0 h 1170914"/>
                <a:gd name="connsiteX1" fmla="*/ 2129006 w 2129006"/>
                <a:gd name="connsiteY1" fmla="*/ 0 h 1170914"/>
                <a:gd name="connsiteX2" fmla="*/ 2129006 w 2129006"/>
                <a:gd name="connsiteY2" fmla="*/ 1170914 h 1170914"/>
                <a:gd name="connsiteX3" fmla="*/ 0 w 2129006"/>
                <a:gd name="connsiteY3" fmla="*/ 1170914 h 1170914"/>
                <a:gd name="connsiteX4" fmla="*/ 0 w 2129006"/>
                <a:gd name="connsiteY4" fmla="*/ 0 h 117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006" h="1170914">
                  <a:moveTo>
                    <a:pt x="0" y="0"/>
                  </a:moveTo>
                  <a:lnTo>
                    <a:pt x="2129006" y="0"/>
                  </a:lnTo>
                  <a:lnTo>
                    <a:pt x="2129006" y="1170914"/>
                  </a:lnTo>
                  <a:lnTo>
                    <a:pt x="0" y="117091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None/>
              </a:pPr>
              <a:r>
                <a:rPr lang="en-IN" sz="2000" kern="1200" dirty="0"/>
                <a:t>[‘a’, ‘an’, ‘the’, ‘is’] etc.</a:t>
              </a:r>
            </a:p>
          </p:txBody>
        </p:sp>
        <p:sp>
          <p:nvSpPr>
            <p:cNvPr id="12" name="Freeform: Shape 11">
              <a:extLst>
                <a:ext uri="{FF2B5EF4-FFF2-40B4-BE49-F238E27FC236}">
                  <a16:creationId xmlns:a16="http://schemas.microsoft.com/office/drawing/2014/main" id="{72547A04-3AD8-8435-6E6D-97684BE942D6}"/>
                </a:ext>
              </a:extLst>
            </p:cNvPr>
            <p:cNvSpPr/>
            <p:nvPr/>
          </p:nvSpPr>
          <p:spPr>
            <a:xfrm>
              <a:off x="2813868" y="2903271"/>
              <a:ext cx="2079818" cy="695966"/>
            </a:xfrm>
            <a:custGeom>
              <a:avLst/>
              <a:gdLst>
                <a:gd name="connsiteX0" fmla="*/ 0 w 2079818"/>
                <a:gd name="connsiteY0" fmla="*/ 0 h 695966"/>
                <a:gd name="connsiteX1" fmla="*/ 2079818 w 2079818"/>
                <a:gd name="connsiteY1" fmla="*/ 0 h 695966"/>
                <a:gd name="connsiteX2" fmla="*/ 2079818 w 2079818"/>
                <a:gd name="connsiteY2" fmla="*/ 695966 h 695966"/>
                <a:gd name="connsiteX3" fmla="*/ 0 w 2079818"/>
                <a:gd name="connsiteY3" fmla="*/ 695966 h 695966"/>
                <a:gd name="connsiteX4" fmla="*/ 0 w 2079818"/>
                <a:gd name="connsiteY4" fmla="*/ 0 h 69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695966">
                  <a:moveTo>
                    <a:pt x="0" y="0"/>
                  </a:moveTo>
                  <a:lnTo>
                    <a:pt x="2079818" y="0"/>
                  </a:lnTo>
                  <a:lnTo>
                    <a:pt x="2079818" y="695966"/>
                  </a:lnTo>
                  <a:lnTo>
                    <a:pt x="0" y="69596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Stemming</a:t>
              </a:r>
            </a:p>
          </p:txBody>
        </p:sp>
        <p:sp>
          <p:nvSpPr>
            <p:cNvPr id="13" name="Freeform: Shape 12">
              <a:extLst>
                <a:ext uri="{FF2B5EF4-FFF2-40B4-BE49-F238E27FC236}">
                  <a16:creationId xmlns:a16="http://schemas.microsoft.com/office/drawing/2014/main" id="{02B874C0-C176-8561-EC0F-37CB53DC29B7}"/>
                </a:ext>
              </a:extLst>
            </p:cNvPr>
            <p:cNvSpPr/>
            <p:nvPr/>
          </p:nvSpPr>
          <p:spPr>
            <a:xfrm>
              <a:off x="2785545" y="3609567"/>
              <a:ext cx="2129006" cy="1149017"/>
            </a:xfrm>
            <a:custGeom>
              <a:avLst/>
              <a:gdLst>
                <a:gd name="connsiteX0" fmla="*/ 0 w 2079818"/>
                <a:gd name="connsiteY0" fmla="*/ 0 h 1149017"/>
                <a:gd name="connsiteX1" fmla="*/ 2079818 w 2079818"/>
                <a:gd name="connsiteY1" fmla="*/ 0 h 1149017"/>
                <a:gd name="connsiteX2" fmla="*/ 2079818 w 2079818"/>
                <a:gd name="connsiteY2" fmla="*/ 1149017 h 1149017"/>
                <a:gd name="connsiteX3" fmla="*/ 0 w 2079818"/>
                <a:gd name="connsiteY3" fmla="*/ 1149017 h 1149017"/>
                <a:gd name="connsiteX4" fmla="*/ 0 w 2079818"/>
                <a:gd name="connsiteY4" fmla="*/ 0 h 114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1149017">
                  <a:moveTo>
                    <a:pt x="0" y="0"/>
                  </a:moveTo>
                  <a:lnTo>
                    <a:pt x="2079818" y="0"/>
                  </a:lnTo>
                  <a:lnTo>
                    <a:pt x="2079818" y="1149017"/>
                  </a:lnTo>
                  <a:lnTo>
                    <a:pt x="0" y="1149017"/>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None/>
              </a:pPr>
              <a:r>
                <a:rPr lang="en-US" sz="1600" b="0" i="0" kern="1200" dirty="0"/>
                <a:t>‘</a:t>
              </a:r>
              <a:r>
                <a:rPr lang="en-US" sz="1400" b="0" i="0" kern="1200" dirty="0"/>
                <a:t>programmer’, ‘programing, ‘program’ </a:t>
              </a:r>
              <a:r>
                <a:rPr lang="en-US" sz="1400" b="0" i="0" kern="1200" dirty="0">
                  <a:sym typeface="Wingdings" panose="05000000000000000000" pitchFamily="2" charset="2"/>
                </a:rPr>
                <a:t></a:t>
              </a:r>
              <a:r>
                <a:rPr lang="en-US" sz="1400" b="0" i="0" kern="1200" dirty="0"/>
                <a:t> ‘program’.</a:t>
              </a:r>
              <a:endParaRPr lang="en-IN" sz="1600" kern="1200" dirty="0"/>
            </a:p>
          </p:txBody>
        </p:sp>
        <p:sp>
          <p:nvSpPr>
            <p:cNvPr id="14" name="Freeform: Shape 13">
              <a:extLst>
                <a:ext uri="{FF2B5EF4-FFF2-40B4-BE49-F238E27FC236}">
                  <a16:creationId xmlns:a16="http://schemas.microsoft.com/office/drawing/2014/main" id="{61C3E939-0070-0736-B442-B79E83E822DB}"/>
                </a:ext>
              </a:extLst>
            </p:cNvPr>
            <p:cNvSpPr/>
            <p:nvPr/>
          </p:nvSpPr>
          <p:spPr>
            <a:xfrm>
              <a:off x="5184861" y="2913602"/>
              <a:ext cx="2079818" cy="617927"/>
            </a:xfrm>
            <a:custGeom>
              <a:avLst/>
              <a:gdLst>
                <a:gd name="connsiteX0" fmla="*/ 0 w 2079818"/>
                <a:gd name="connsiteY0" fmla="*/ 0 h 695966"/>
                <a:gd name="connsiteX1" fmla="*/ 2079818 w 2079818"/>
                <a:gd name="connsiteY1" fmla="*/ 0 h 695966"/>
                <a:gd name="connsiteX2" fmla="*/ 2079818 w 2079818"/>
                <a:gd name="connsiteY2" fmla="*/ 695966 h 695966"/>
                <a:gd name="connsiteX3" fmla="*/ 0 w 2079818"/>
                <a:gd name="connsiteY3" fmla="*/ 695966 h 695966"/>
                <a:gd name="connsiteX4" fmla="*/ 0 w 2079818"/>
                <a:gd name="connsiteY4" fmla="*/ 0 h 69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695966">
                  <a:moveTo>
                    <a:pt x="0" y="0"/>
                  </a:moveTo>
                  <a:lnTo>
                    <a:pt x="2079818" y="0"/>
                  </a:lnTo>
                  <a:lnTo>
                    <a:pt x="2079818" y="695966"/>
                  </a:lnTo>
                  <a:lnTo>
                    <a:pt x="0" y="69596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Removing special characters</a:t>
              </a:r>
            </a:p>
          </p:txBody>
        </p:sp>
        <p:sp>
          <p:nvSpPr>
            <p:cNvPr id="15" name="Freeform: Shape 14">
              <a:extLst>
                <a:ext uri="{FF2B5EF4-FFF2-40B4-BE49-F238E27FC236}">
                  <a16:creationId xmlns:a16="http://schemas.microsoft.com/office/drawing/2014/main" id="{ABCD793D-90FE-00B1-1848-385D255EE7D1}"/>
                </a:ext>
              </a:extLst>
            </p:cNvPr>
            <p:cNvSpPr/>
            <p:nvPr/>
          </p:nvSpPr>
          <p:spPr>
            <a:xfrm>
              <a:off x="5169346" y="3593763"/>
              <a:ext cx="2079818" cy="1170914"/>
            </a:xfrm>
            <a:custGeom>
              <a:avLst/>
              <a:gdLst>
                <a:gd name="connsiteX0" fmla="*/ 0 w 2079818"/>
                <a:gd name="connsiteY0" fmla="*/ 0 h 1170914"/>
                <a:gd name="connsiteX1" fmla="*/ 2079818 w 2079818"/>
                <a:gd name="connsiteY1" fmla="*/ 0 h 1170914"/>
                <a:gd name="connsiteX2" fmla="*/ 2079818 w 2079818"/>
                <a:gd name="connsiteY2" fmla="*/ 1170914 h 1170914"/>
                <a:gd name="connsiteX3" fmla="*/ 0 w 2079818"/>
                <a:gd name="connsiteY3" fmla="*/ 1170914 h 1170914"/>
                <a:gd name="connsiteX4" fmla="*/ 0 w 2079818"/>
                <a:gd name="connsiteY4" fmla="*/ 0 h 117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1170914">
                  <a:moveTo>
                    <a:pt x="0" y="0"/>
                  </a:moveTo>
                  <a:lnTo>
                    <a:pt x="2079818" y="0"/>
                  </a:lnTo>
                  <a:lnTo>
                    <a:pt x="2079818" y="1170914"/>
                  </a:lnTo>
                  <a:lnTo>
                    <a:pt x="0" y="117091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None/>
              </a:pPr>
              <a:r>
                <a:rPr lang="en-IN" sz="2000" kern="1200" dirty="0"/>
                <a:t>? &lt; = [.,] )(?= etc.</a:t>
              </a:r>
            </a:p>
          </p:txBody>
        </p:sp>
        <p:sp>
          <p:nvSpPr>
            <p:cNvPr id="16" name="Freeform: Shape 15">
              <a:extLst>
                <a:ext uri="{FF2B5EF4-FFF2-40B4-BE49-F238E27FC236}">
                  <a16:creationId xmlns:a16="http://schemas.microsoft.com/office/drawing/2014/main" id="{4448DE74-A706-4008-9C00-64378AA912D7}"/>
                </a:ext>
              </a:extLst>
            </p:cNvPr>
            <p:cNvSpPr/>
            <p:nvPr/>
          </p:nvSpPr>
          <p:spPr>
            <a:xfrm>
              <a:off x="7555855" y="2897797"/>
              <a:ext cx="2079818" cy="695966"/>
            </a:xfrm>
            <a:custGeom>
              <a:avLst/>
              <a:gdLst>
                <a:gd name="connsiteX0" fmla="*/ 0 w 2079818"/>
                <a:gd name="connsiteY0" fmla="*/ 0 h 695966"/>
                <a:gd name="connsiteX1" fmla="*/ 2079818 w 2079818"/>
                <a:gd name="connsiteY1" fmla="*/ 0 h 695966"/>
                <a:gd name="connsiteX2" fmla="*/ 2079818 w 2079818"/>
                <a:gd name="connsiteY2" fmla="*/ 695966 h 695966"/>
                <a:gd name="connsiteX3" fmla="*/ 0 w 2079818"/>
                <a:gd name="connsiteY3" fmla="*/ 695966 h 695966"/>
                <a:gd name="connsiteX4" fmla="*/ 0 w 2079818"/>
                <a:gd name="connsiteY4" fmla="*/ 0 h 69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695966">
                  <a:moveTo>
                    <a:pt x="0" y="0"/>
                  </a:moveTo>
                  <a:lnTo>
                    <a:pt x="2079818" y="0"/>
                  </a:lnTo>
                  <a:lnTo>
                    <a:pt x="2079818" y="695966"/>
                  </a:lnTo>
                  <a:lnTo>
                    <a:pt x="0" y="69596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Lower Casing</a:t>
              </a:r>
            </a:p>
          </p:txBody>
        </p:sp>
        <p:sp>
          <p:nvSpPr>
            <p:cNvPr id="17" name="Freeform: Shape 16">
              <a:extLst>
                <a:ext uri="{FF2B5EF4-FFF2-40B4-BE49-F238E27FC236}">
                  <a16:creationId xmlns:a16="http://schemas.microsoft.com/office/drawing/2014/main" id="{19294682-F750-279C-3A16-6FCE29BA3724}"/>
                </a:ext>
              </a:extLst>
            </p:cNvPr>
            <p:cNvSpPr/>
            <p:nvPr/>
          </p:nvSpPr>
          <p:spPr>
            <a:xfrm>
              <a:off x="7555855" y="3593763"/>
              <a:ext cx="2079818" cy="1170914"/>
            </a:xfrm>
            <a:custGeom>
              <a:avLst/>
              <a:gdLst>
                <a:gd name="connsiteX0" fmla="*/ 0 w 2079818"/>
                <a:gd name="connsiteY0" fmla="*/ 0 h 1170914"/>
                <a:gd name="connsiteX1" fmla="*/ 2079818 w 2079818"/>
                <a:gd name="connsiteY1" fmla="*/ 0 h 1170914"/>
                <a:gd name="connsiteX2" fmla="*/ 2079818 w 2079818"/>
                <a:gd name="connsiteY2" fmla="*/ 1170914 h 1170914"/>
                <a:gd name="connsiteX3" fmla="*/ 0 w 2079818"/>
                <a:gd name="connsiteY3" fmla="*/ 1170914 h 1170914"/>
                <a:gd name="connsiteX4" fmla="*/ 0 w 2079818"/>
                <a:gd name="connsiteY4" fmla="*/ 0 h 117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1170914">
                  <a:moveTo>
                    <a:pt x="0" y="0"/>
                  </a:moveTo>
                  <a:lnTo>
                    <a:pt x="2079818" y="0"/>
                  </a:lnTo>
                  <a:lnTo>
                    <a:pt x="2079818" y="1170914"/>
                  </a:lnTo>
                  <a:lnTo>
                    <a:pt x="0" y="117091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0" lvl="1" algn="l" defTabSz="889000">
                <a:lnSpc>
                  <a:spcPct val="90000"/>
                </a:lnSpc>
                <a:spcBef>
                  <a:spcPct val="0"/>
                </a:spcBef>
                <a:spcAft>
                  <a:spcPct val="15000"/>
                </a:spcAft>
              </a:pPr>
              <a:r>
                <a:rPr lang="en-IN" sz="2000" kern="1200" dirty="0"/>
                <a:t>Capital letter are Lower cased</a:t>
              </a:r>
            </a:p>
          </p:txBody>
        </p:sp>
        <p:sp>
          <p:nvSpPr>
            <p:cNvPr id="18" name="Freeform: Shape 17">
              <a:extLst>
                <a:ext uri="{FF2B5EF4-FFF2-40B4-BE49-F238E27FC236}">
                  <a16:creationId xmlns:a16="http://schemas.microsoft.com/office/drawing/2014/main" id="{C7FC3B35-2742-73FE-27F1-440A41B52B4A}"/>
                </a:ext>
              </a:extLst>
            </p:cNvPr>
            <p:cNvSpPr/>
            <p:nvPr/>
          </p:nvSpPr>
          <p:spPr>
            <a:xfrm>
              <a:off x="9926849" y="2897797"/>
              <a:ext cx="2079818" cy="695966"/>
            </a:xfrm>
            <a:custGeom>
              <a:avLst/>
              <a:gdLst>
                <a:gd name="connsiteX0" fmla="*/ 0 w 2079818"/>
                <a:gd name="connsiteY0" fmla="*/ 0 h 695966"/>
                <a:gd name="connsiteX1" fmla="*/ 2079818 w 2079818"/>
                <a:gd name="connsiteY1" fmla="*/ 0 h 695966"/>
                <a:gd name="connsiteX2" fmla="*/ 2079818 w 2079818"/>
                <a:gd name="connsiteY2" fmla="*/ 695966 h 695966"/>
                <a:gd name="connsiteX3" fmla="*/ 0 w 2079818"/>
                <a:gd name="connsiteY3" fmla="*/ 695966 h 695966"/>
                <a:gd name="connsiteX4" fmla="*/ 0 w 2079818"/>
                <a:gd name="connsiteY4" fmla="*/ 0 h 69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695966">
                  <a:moveTo>
                    <a:pt x="0" y="0"/>
                  </a:moveTo>
                  <a:lnTo>
                    <a:pt x="2079818" y="0"/>
                  </a:lnTo>
                  <a:lnTo>
                    <a:pt x="2079818" y="695966"/>
                  </a:lnTo>
                  <a:lnTo>
                    <a:pt x="0" y="69596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a:t>Tokenization</a:t>
              </a:r>
            </a:p>
          </p:txBody>
        </p:sp>
        <p:sp>
          <p:nvSpPr>
            <p:cNvPr id="19" name="Freeform: Shape 18">
              <a:extLst>
                <a:ext uri="{FF2B5EF4-FFF2-40B4-BE49-F238E27FC236}">
                  <a16:creationId xmlns:a16="http://schemas.microsoft.com/office/drawing/2014/main" id="{EF938DCA-0FAB-B71B-35C3-EE57A0CA1A06}"/>
                </a:ext>
              </a:extLst>
            </p:cNvPr>
            <p:cNvSpPr/>
            <p:nvPr/>
          </p:nvSpPr>
          <p:spPr>
            <a:xfrm>
              <a:off x="9926849" y="3593763"/>
              <a:ext cx="2079818" cy="1170914"/>
            </a:xfrm>
            <a:custGeom>
              <a:avLst/>
              <a:gdLst>
                <a:gd name="connsiteX0" fmla="*/ 0 w 2079818"/>
                <a:gd name="connsiteY0" fmla="*/ 0 h 1170914"/>
                <a:gd name="connsiteX1" fmla="*/ 2079818 w 2079818"/>
                <a:gd name="connsiteY1" fmla="*/ 0 h 1170914"/>
                <a:gd name="connsiteX2" fmla="*/ 2079818 w 2079818"/>
                <a:gd name="connsiteY2" fmla="*/ 1170914 h 1170914"/>
                <a:gd name="connsiteX3" fmla="*/ 0 w 2079818"/>
                <a:gd name="connsiteY3" fmla="*/ 1170914 h 1170914"/>
                <a:gd name="connsiteX4" fmla="*/ 0 w 2079818"/>
                <a:gd name="connsiteY4" fmla="*/ 0 h 117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818" h="1170914">
                  <a:moveTo>
                    <a:pt x="0" y="0"/>
                  </a:moveTo>
                  <a:lnTo>
                    <a:pt x="2079818" y="0"/>
                  </a:lnTo>
                  <a:lnTo>
                    <a:pt x="2079818" y="1170914"/>
                  </a:lnTo>
                  <a:lnTo>
                    <a:pt x="0" y="117091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None/>
              </a:pPr>
              <a:r>
                <a:rPr lang="en-US" sz="2000" b="0" i="0" kern="1200" dirty="0"/>
                <a:t>Sentences are</a:t>
              </a:r>
              <a:endParaRPr lang="en-IN" sz="2000" kern="1200" dirty="0"/>
            </a:p>
            <a:p>
              <a:pPr marL="228600" lvl="1" indent="-228600" algn="l" defTabSz="889000">
                <a:lnSpc>
                  <a:spcPct val="90000"/>
                </a:lnSpc>
                <a:spcBef>
                  <a:spcPct val="0"/>
                </a:spcBef>
                <a:spcAft>
                  <a:spcPct val="15000"/>
                </a:spcAft>
                <a:buNone/>
              </a:pPr>
              <a:r>
                <a:rPr lang="en-US" sz="2000" b="0" i="0" kern="1200" dirty="0"/>
                <a:t>Tokenized into</a:t>
              </a:r>
              <a:endParaRPr lang="en-IN" sz="2000" kern="1200" dirty="0"/>
            </a:p>
            <a:p>
              <a:pPr marL="228600" lvl="1" indent="-228600" algn="l" defTabSz="889000">
                <a:lnSpc>
                  <a:spcPct val="90000"/>
                </a:lnSpc>
                <a:spcBef>
                  <a:spcPct val="0"/>
                </a:spcBef>
                <a:spcAft>
                  <a:spcPct val="15000"/>
                </a:spcAft>
                <a:buNone/>
              </a:pPr>
              <a:r>
                <a:rPr lang="en-US" sz="2000" b="0" i="0" kern="1200" dirty="0"/>
                <a:t>words.</a:t>
              </a:r>
              <a:endParaRPr lang="en-IN" sz="2000" kern="1200" dirty="0"/>
            </a:p>
          </p:txBody>
        </p:sp>
      </p:grpSp>
      <p:sp>
        <p:nvSpPr>
          <p:cNvPr id="5" name="Rectangle 4">
            <a:extLst>
              <a:ext uri="{FF2B5EF4-FFF2-40B4-BE49-F238E27FC236}">
                <a16:creationId xmlns:a16="http://schemas.microsoft.com/office/drawing/2014/main" id="{D9D36DB7-C886-BCB3-DF92-33A48AB9CE11}"/>
              </a:ext>
            </a:extLst>
          </p:cNvPr>
          <p:cNvSpPr/>
          <p:nvPr/>
        </p:nvSpPr>
        <p:spPr>
          <a:xfrm>
            <a:off x="581192" y="1992086"/>
            <a:ext cx="11029615" cy="4482193"/>
          </a:xfrm>
          <a:prstGeom prst="rect">
            <a:avLst/>
          </a:prstGeom>
        </p:spPr>
        <p:txBody>
          <a:bodyPr/>
          <a:lstStyle/>
          <a:p>
            <a:r>
              <a:rPr lang="en-IN" sz="2400" dirty="0"/>
              <a:t>Used </a:t>
            </a:r>
            <a:r>
              <a:rPr lang="en-IN" sz="2400" b="1" dirty="0"/>
              <a:t>Natural Language toolkit</a:t>
            </a:r>
            <a:r>
              <a:rPr lang="en-IN" sz="2400" dirty="0"/>
              <a:t>(NLTK) library to do the pre-processing of data</a:t>
            </a:r>
            <a:r>
              <a:rPr lang="en-IN" dirty="0"/>
              <a:t>.</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14F3B1A-7F15-35AD-0E55-A0D0463A1090}"/>
                  </a:ext>
                </a:extLst>
              </p14:cNvPr>
              <p14:cNvContentPartPr/>
              <p14:nvPr/>
            </p14:nvContentPartPr>
            <p14:xfrm>
              <a:off x="3888157" y="2432541"/>
              <a:ext cx="360" cy="360"/>
            </p14:xfrm>
          </p:contentPart>
        </mc:Choice>
        <mc:Fallback xmlns="">
          <p:pic>
            <p:nvPicPr>
              <p:cNvPr id="8" name="Ink 7">
                <a:extLst>
                  <a:ext uri="{FF2B5EF4-FFF2-40B4-BE49-F238E27FC236}">
                    <a16:creationId xmlns:a16="http://schemas.microsoft.com/office/drawing/2014/main" id="{E14F3B1A-7F15-35AD-0E55-A0D0463A1090}"/>
                  </a:ext>
                </a:extLst>
              </p:cNvPr>
              <p:cNvPicPr/>
              <p:nvPr/>
            </p:nvPicPr>
            <p:blipFill>
              <a:blip r:embed="rId5"/>
              <a:stretch>
                <a:fillRect/>
              </a:stretch>
            </p:blipFill>
            <p:spPr>
              <a:xfrm>
                <a:off x="3879517" y="24235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9449566-AED2-0028-0893-CA05E7497BF0}"/>
                  </a:ext>
                </a:extLst>
              </p14:cNvPr>
              <p14:cNvContentPartPr/>
              <p14:nvPr/>
            </p14:nvContentPartPr>
            <p14:xfrm>
              <a:off x="5859157" y="2964981"/>
              <a:ext cx="360" cy="360"/>
            </p14:xfrm>
          </p:contentPart>
        </mc:Choice>
        <mc:Fallback xmlns="">
          <p:pic>
            <p:nvPicPr>
              <p:cNvPr id="10" name="Ink 9">
                <a:extLst>
                  <a:ext uri="{FF2B5EF4-FFF2-40B4-BE49-F238E27FC236}">
                    <a16:creationId xmlns:a16="http://schemas.microsoft.com/office/drawing/2014/main" id="{29449566-AED2-0028-0893-CA05E7497BF0}"/>
                  </a:ext>
                </a:extLst>
              </p:cNvPr>
              <p:cNvPicPr/>
              <p:nvPr/>
            </p:nvPicPr>
            <p:blipFill>
              <a:blip r:embed="rId5"/>
              <a:stretch>
                <a:fillRect/>
              </a:stretch>
            </p:blipFill>
            <p:spPr>
              <a:xfrm>
                <a:off x="5850157" y="2956341"/>
                <a:ext cx="18000" cy="18000"/>
              </a:xfrm>
              <a:prstGeom prst="rect">
                <a:avLst/>
              </a:prstGeom>
            </p:spPr>
          </p:pic>
        </mc:Fallback>
      </mc:AlternateContent>
    </p:spTree>
    <p:extLst>
      <p:ext uri="{BB962C8B-B14F-4D97-AF65-F5344CB8AC3E}">
        <p14:creationId xmlns:p14="http://schemas.microsoft.com/office/powerpoint/2010/main" val="1249253186"/>
      </p:ext>
    </p:extLst>
  </p:cSld>
  <p:clrMapOvr>
    <a:masterClrMapping/>
  </p:clrMapOvr>
  <p:transition spd="slow">
    <p:push dir="u"/>
  </p:transition>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2788</TotalTime>
  <Words>1406</Words>
  <Application>Microsoft Office PowerPoint</Application>
  <PresentationFormat>Widescreen</PresentationFormat>
  <Paragraphs>185</Paragraphs>
  <Slides>23</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Gill Sans</vt:lpstr>
      <vt:lpstr>Wingdings 2</vt:lpstr>
      <vt:lpstr>Roboto</vt:lpstr>
      <vt:lpstr>Abadi Extra Light</vt:lpstr>
      <vt:lpstr>Comic Sans MS</vt:lpstr>
      <vt:lpstr>Caveat</vt:lpstr>
      <vt:lpstr>Georgia</vt:lpstr>
      <vt:lpstr>Arial</vt:lpstr>
      <vt:lpstr>Lato</vt:lpstr>
      <vt:lpstr>Gill Sans MT</vt:lpstr>
      <vt:lpstr>Arial Black</vt:lpstr>
      <vt:lpstr>Dividend</vt:lpstr>
      <vt:lpstr>PowerPoint Presentation</vt:lpstr>
      <vt:lpstr>CONTENTS</vt:lpstr>
      <vt:lpstr>INTRODUCTION</vt:lpstr>
      <vt:lpstr>Text summarization can be done in two ways</vt:lpstr>
      <vt:lpstr>RELATED WORKS</vt:lpstr>
      <vt:lpstr>PROBLEM STATEMENT</vt:lpstr>
      <vt:lpstr>FLOWGRAPH</vt:lpstr>
      <vt:lpstr>SCREENSHOT OF DATASET</vt:lpstr>
      <vt:lpstr>             Pre-processing or cleaning of data</vt:lpstr>
      <vt:lpstr>             PROPOSED METHODOLOGY Calculation of Polarity (using text blob and vader) </vt:lpstr>
      <vt:lpstr> </vt:lpstr>
      <vt:lpstr>   TEXT RANK  ALGORITHM</vt:lpstr>
      <vt:lpstr>        summarizINg negative and positive sets steps for text rank algorithm </vt:lpstr>
      <vt:lpstr>                         RESULT OUTPUT</vt:lpstr>
      <vt:lpstr> Top 10 positive reviews on selecting battery  feature.</vt:lpstr>
      <vt:lpstr>Top 10 negative reviews on selecting battery as the feature.</vt:lpstr>
      <vt:lpstr>  RESULT ANALYSIS</vt:lpstr>
      <vt:lpstr>Model Efficiency (ME) </vt:lpstr>
      <vt:lpstr>Time efficiency</vt:lpstr>
      <vt:lpstr>RESULT TABLE</vt:lpstr>
      <vt:lpstr>FUTURE  WORK &amp; CHALLENGES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 kesharwani</dc:creator>
  <cp:lastModifiedBy>shubham singh</cp:lastModifiedBy>
  <cp:revision>94</cp:revision>
  <dcterms:created xsi:type="dcterms:W3CDTF">2019-03-03T05:55:00Z</dcterms:created>
  <dcterms:modified xsi:type="dcterms:W3CDTF">2022-06-01T12:22:48Z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